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8C696-8BA5-417A-9281-D3A1DA79C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6BB15-F1A0-4241-A68F-87A466E1A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1E505-6968-4A1B-8643-650E463FB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D3161-3751-4507-B3D3-C3E31A975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13B129-C474-4CF0-B8FE-FB5AA3E57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9CAE3-B04B-4CCD-8B4C-EE2DB8469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2353E-B927-4828-A925-9447091C7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B8155-542E-4081-B7AA-CF2EE92D9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C7F5C-8C98-4D5D-83FF-B83102386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D32DF-3DA9-4E78-8C96-AA174F499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9F86E-2E9C-4CDF-A79E-B57404E33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33014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心理健康教育水平分析报告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心理健康教育水平评估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心理健康教育存在问题与挑战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提高心理健康教育水平的建议与对策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250" b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现实需求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面对学生心理问题的复杂性和多样性，需要提高心理健康教育水平，以满足现实需求。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随着社会的发展，人们的生活节奏加快，心理压力增大，心理健康问题日益突出。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心理健康教育在学校教育中的地位逐渐提升，成为促进学生全面发展的重要组成部分。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通过对心理健康教育水平进行分析，发现存在的问题和不足，提出改进建议，以提高教育质量。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有利于促进学生心理健康发展，提高心理素质，培养健全的人格；有利于完善学校教育体系，提高教育质量；有利于推动心理健康教育的发展，为相关政策制定提供参考依据。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城市与农村普及程度差异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城市地区的心理健康教育普及程度较高，而农村地区则相对较低，这可能与教育资源分配不均有关。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不同学段教育普及程度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小学阶段的心理健康教育普及程度较高，中学阶段次之，大学阶段相对较低。这可能与不同学段对心理健康教育的重视程度有关。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心理健康教育普及程度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目前心理健康教育的师资数量相对较少，无法满足庞大的学生群体需求。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虽然部分教师具备专业的心理健康教育知识和技能，但也有部分教师缺乏相关经验和培训，影响了教育质量。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心理健康教育师资力量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教师专业素养参差不齐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师资数量不足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28" r="31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目前的心理健康教育课程设置相对单一，缺乏系统性和完整性，不能满足学生多样化的需求。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课程设置不够完善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由于师资力量不足、教学资源有限等原因，部分学校的心理健康教育课程实施效果不佳，未能达到预期目标。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课程实施效果不佳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心理健康教育课程设置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心理健康教育水平评估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评估方法与指标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采用问卷调查、访谈、观察等多种方法，全面了解心理健康教育现状。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包括教育资源、教育内容、教育方式、教育效果等方面，以及教师专业素养和学生心理健康状况。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学生心理健康状况良好，教师专业素养较高，教育效果较为显著。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学校开设了心理健康教育课程，涵盖了心理健康知识、心理调适技巧等方面。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学校配备了较为完善的心理健康教育设施和资源，如心理咨询室、心理测评软件等。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学校采用课堂讲授、小组讨论、案例分析等多种方式进行心理健康教育。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教育内容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教育资源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教育方式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教育效果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https://d.book118.com/857033014002006051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2024-09-23T17:59:43.932</cp:lastPrinted>
  <dcterms:created xsi:type="dcterms:W3CDTF">2024-09-23T09:59:43Z</dcterms:created>
  <dcterms:modified xsi:type="dcterms:W3CDTF">2024-09-23T09:59:46Z</dcterms:modified>
</cp:coreProperties>
</file>