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B7DCEA-D476-402D-8E5F-340E77BDFE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13A9CD-0F43-46CF-989D-7CD95625B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88EA58-7DE1-48A5-8AA7-49BD906BE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950F98-D619-4228-BFE8-D943982294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455791-7882-4F2F-9B71-5F147927B5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B6A99B-5575-4781-BBAC-4D959FED52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C73B27-2B0B-4919-A1B1-657C41E05F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AC7E05-7812-4391-9DB9-7BC479C83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EB7E4B-DDFD-4B67-85ED-398830E59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1B0589-0F29-4966-8F26-34151AE6B9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F9123B-2EAC-4365-ADCC-EA6FA2507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03410013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智慧农业中的农田气象与天气预报技术</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农田气象概述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天气预报技术在智慧农业中应用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农田气象观测与数据获取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天气预报模型构建与优化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农田气象与天气预报技术应用案例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农田气象概述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728" r="377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农田气象是研究农田生态系统中气象要素与农业生产之间相互关系的科学。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农田气象定义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农田气象对农业生产具有重要影响，通过了解和应用气象知识，可以指导农业生产实践，提高农作物产量和品质。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农田气象定义与重要性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温度是影响农作物生长和发育的重要因素，过高或过低的温度都会对农作物造成不利影响。</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温度</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相对湿度会影响农作物蒸腾作用和土壤水分状况，对农作物生长有重要影响。</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相对湿度</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降水是农业生产的重要水源，适量的降水可以保证农作物的正常生长。</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降水</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光照是农作物进行光合作用的必要条件，充足的光照有利于提高农作物的产量和品质。</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光照</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风速和风向会影响农田小气候和农作物生长，如通风、授粉等。</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风速与风向</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农田气象要素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气象条件直接影响作物的生长和发育，如温度、光照和水分等。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作物生长与发育</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气象条件与病虫害的发生和传播密切相关，合理利用气象信息可以指导病虫害防治工作。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病虫害防治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暴雨、洪涝、干旱等极端天气事件会对农业生产造成严重影响，准确的气象预报可以提前采取应对措施，减轻灾害损失。</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农业灾害预警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合理利用气候资源，如光热资源、水资源等，可以提高农业生产效率，实现可持续发展。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农业资源利用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农田气象对农业生产影响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天气预报技术在智慧农业中应用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传统天气预报主要依赖气象站观测数据，对于农田小气候的精细化预报能力不足。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数据来源单一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833" r="11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时空分辨率低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更新频率慢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375" r="19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传统预报方法通常提供较大区域范围内的平均气象条件，无法满足农田尺度上的精准气象服务需求。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传统天气预报的更新周期较长，难以为农业生产提供及时的决策支持。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传统天气预报方法局限性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智慧农业需要获取农田小气候的实时监测数据，包括温度、湿度、风速、光照等，以支持精准农业决策。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高精度气象监测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针对不同作物和生长阶段，提供定制化的气象预报服务，包括灾害性天气预警、生长适宜度评估等。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精细化预报服务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智慧农业要求天气预报具备高时空分辨率，能够准确反映农田尺度的气象条件变化。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高时空分辨率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智慧农业中天气预报技术需求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数值天气预报模型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利用高性能计算机和数值天气预报模型，对农田小气候进行精细化模拟和预报，提供高时空分辨率的气象服务。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500" r="15500"/>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多源数据融合</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整合卫星遥感、地面观测、无人机等多种来源的气象数据，提高天气预报的准确性和时效性。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人工智能与机器学习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应用人工智能和机器学习技术，对大量气象数据进行深度挖掘和分析，实现智能化、个性化的天气预报服务。例如，利用历史气象数据和作物生长模型，预测未来一段时间内作物的生长状况和产量。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先进天气预报技术在智慧农业中应用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农田气象观测与数据获取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选择代表性好、交通便利、环境稳定的农田区域进行观测站建设。</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观测站选址</a:t>
            </a:r>
          </a:p>
        </p:txBody>
      </p:sp>
      <p:pic>
        <p:nvPicPr>
          <p:cNvPr id="5" name="Picture 5"/>
          <p:cNvPicPr>
            <a:picLocks noChangeAspect="1"/>
          </p:cNvPicPr>
          <p:nvPr/>
        </p:nvPicPr>
        <p:blipFill>
          <a:blip r:embed="rId2"/>
          <a:srcRect l="12042" r="1204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根据观测需求，配置温度、湿度、风速、风向、降雨量等气象要素观测设备。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设备配置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定期对观测设备进行维护、校准和更新，确保数据准确性和连续性。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运行维护</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农田气象观测站建设与管理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移动观测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采用便携式气象观测设备进行移动观测，满足特定区域或临时观测需求。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自动观测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通过自动气象站进行实时观测和数据采集，实现数据的自动化获取。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遥感监测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利用卫星遥感技术获取大范围、连续性的气象数据，提高数据获取效率。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农田气象数据获取途径与方法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https://d.book118.com/857034100134006033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2024-09-07T06:21:41.194</cp:lastPrinted>
  <dcterms:created xsi:type="dcterms:W3CDTF">2024-09-06T22:21:41Z</dcterms:created>
  <dcterms:modified xsi:type="dcterms:W3CDTF">2024-09-06T22:21:43Z</dcterms:modified>
</cp:coreProperties>
</file>