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057F0BE-137E-430D-A001-ACE7B6B9E5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AB20A-AAED-4117-8322-0147B1CE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54502-0445-4695-81AF-FC89276B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13CF5-1A79-455D-9D18-8306C900B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ACA6D-91D8-44C9-B605-978A9F19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753D2-FB3E-47D6-8F57-E2494EA8B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BDE6C-580F-495B-B2CB-53055B1E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21971-7500-4B12-B2F5-4147C4980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727B6-476D-46C3-9AC0-086EDF0B8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6DA82-2A3F-4E3B-B7A3-1CFCACA10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DEA3D-22C2-4F06-B2FD-BEE2FB3C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04C0C-91B8-446F-AD59-A651E8D46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D9D8A16-12FC-4A7A-BB80-085D0037991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6D6743D-AFE3-4D09-8C7F-200D4CDCC7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3504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企业礼仪培训提升职场气质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形象管理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言谈举止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商务礼仪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人际关系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企业礼仪是指员工在职场中的言行举止以及服装仪容的规范，对于一个企业的形象和文化至关重要。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提升职场气质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增强团队协作能力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优化工作流程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树立企业品牌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2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2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2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3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增强自我认知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提高员工自信心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促进团队凝聚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增进员工沟通合作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提升职场竞争力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促进职业发展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提升企业整体形象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言行举止规范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商务活动礼仪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商务交往技巧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有效沟通策略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职场沟通技巧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包括仪容仪表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形象塑造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7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7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8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增强个人形象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1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92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96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97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98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形象管理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06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9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良好的仪容仪表能够提升个人形象，展现出专业和有信心的外表。在职场中，第一印象很重要，一个得体的形象可以让同事和领导对你产生好感，从而为你赢得更多机会。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穿着搭配的技巧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选择适合职场的颜色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颜色搭配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注意服装的细节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细节考究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避免过于张扬的服饰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款式选择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3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24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28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29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30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避免过于夸张的手势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要有礼貌的手势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眼神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眼神要坚定而自信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不要乱看四处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微笑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微笑是最好的礼貌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展现友好的态度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仪态仪表的修养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保持端正的姿势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不要翘二郎腿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4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45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6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7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8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53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54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5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5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5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5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6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6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6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6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6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6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7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7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7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形象管理的重要性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一个良好的形象能够为你赢得更多机会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印象决定机会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形象是胜出的一大关键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职场竞争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良好的形象可以增加自信心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提升自信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7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形象管理是职场成功的关键之一，要注重仪容仪表、穿着搭配、仪态仪表的修养，通过细节打造出专业、优雅的形象是每位职场人士应该注意的方面。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8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89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90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1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92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6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97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8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99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言谈举止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8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09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2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言谈礼貌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言谈礼貌是在职场中非常重要的一项技能。通过学会用礼貌的语言与人交流，表现出尊重和关心，可以建立良好的人际关系，提升职场气质。在沟通中展现出礼貌和尊重，能够赢得同事和领导的认可。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1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1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1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2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2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2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2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2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2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3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3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3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3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学会倾听他人的意见和想法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倾听能力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善于表达自己的观点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有效地沟通是职场成功的关键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身体语言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通过身体语言展现自信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自信姿态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展现出开放的态度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开放态度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7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58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62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63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64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职业素养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在职场中体现职业素养和专业水平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言谈举止影响专业形象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良好的言谈举止有助于建立良好的人际关系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言谈举止对职场气质的影响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素养体现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言谈举止直接反映素养和修养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7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8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8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0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言谈举止在职场中起着重要作用，通过学习言谈礼貌、沟通技巧和身体语言，可以提升职场气质，展现出专业素养和自信形象，有效地与同事和领导交流，取得职场成功。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1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92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93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4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95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6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7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8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9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400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01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402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3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4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1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412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3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15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6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在商务活动中，礼仪非常重要。要遵循一定的礼仪规范，无论是商务拜访、商务会议还是商务社交，都需要展现出专业素养和尊重。确保自己在商务场合中得体举止，给人留下良好印象。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https://d.book118.com/857035042012006055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186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企业礼仪培训提升职场气质</vt:lpstr>
      <vt:lpstr>目录</vt:lpstr>
      <vt:lpstr>第一章 企业礼仪培训的重要性</vt:lpstr>
      <vt:lpstr> </vt:lpstr>
      <vt:lpstr>企业礼仪培训的目的</vt:lpstr>
      <vt:lpstr>企业礼仪培训的益处</vt:lpstr>
      <vt:lpstr>企业礼仪培训的内容</vt:lpstr>
      <vt:lpstr>企业礼仪培训的重要性</vt:lpstr>
      <vt:lpstr>第2章 形象管理</vt:lpstr>
      <vt:lpstr> </vt:lpstr>
      <vt:lpstr>穿着搭配的技巧</vt:lpstr>
      <vt:lpstr>仪态仪表的修养</vt:lpstr>
      <vt:lpstr>形象管理的重要性</vt:lpstr>
      <vt:lpstr>总结</vt:lpstr>
      <vt:lpstr>第3章 言谈举止</vt:lpstr>
      <vt:lpstr> </vt:lpstr>
      <vt:lpstr>沟通技巧</vt:lpstr>
      <vt:lpstr>身体语言</vt:lpstr>
      <vt:lpstr>言谈举止对职场气质的影响</vt:lpstr>
      <vt:lpstr>总结</vt:lpstr>
      <vt:lpstr>第4章 商务礼仪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2024-09-29T15:01:49.493</cp:lastPrinted>
  <dcterms:created xsi:type="dcterms:W3CDTF">2024-09-29T07:01:49Z</dcterms:created>
  <dcterms:modified xsi:type="dcterms:W3CDTF">2024-09-29T07:01:51Z</dcterms:modified>
</cp:coreProperties>
</file>