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4A5F5C6-81FB-4333-AFB1-E96ADF82FF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7667F8-F4EF-4E47-9F8B-FE879770D8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7D2BA9E-FE9C-4CBE-B8A8-6ADE8DD622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9C2AE54-62F3-4DBC-95E7-E221BE68AF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27376E8-9018-4B9C-99AC-976E730A64B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EED208A-F894-4F75-98BB-829DD26FFFB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98F26C8-217F-48F1-8201-324D59C1DC5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398B8B7-4BDD-47BF-8C45-EAFEDCC12C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1E62E30-2E45-4F11-BB1A-EDC336D80D4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5119C6F-5D95-49FE-A664-64549D91AA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35FEBB6-16CD-49B9-BC51-CD88E8F328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7036100036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职业资质限制风险评估</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2024-01-21</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职业资质限制概述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风险评估方法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职业资质限制风险识别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职业资质限制风险评估结果</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应对措施与建议</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引言</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评估职业资质限制对劳动力市场的影响</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职业资质限制可能会限制某些人的就业机会，因此需要评估其对劳动力市场的影响，包括就业机会、工资水平、职业流动等方面。</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2500" r="1250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分析职业资质限制与经济发展的关系</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职业资质限制与经济发展密切相关，需要评估其对经济增长、产业结构、创新等方面的影响。</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为政策制定提供参考</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通过对职业资质限制的风险评估，可以为政府制定相关政策提供参考，促进劳动力市场的公平竞争和经济发展。</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受影响的人群</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分析受职业资质限制影响的人群，包括不同年龄、性别、教育背景、职业经验等的人群。</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地域和行业差异</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考虑不同地域和行业之间的差异，分析职业资质限制对不同地区和行业的影响。</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职业资质限制的种类和范围</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评估不同职业领域的资质限制，如教育、医疗、法律、金融等，并分析其限制的范围和程度。</a:t>
            </a:r>
          </a:p>
        </p:txBody>
      </p:sp>
      <p:pic>
        <p:nvPicPr>
          <p:cNvPr id="10" name="Picture 10"/>
          <p:cNvPicPr>
            <a:picLocks noChangeAspect="1"/>
          </p:cNvPicPr>
          <p:nvPr/>
        </p:nvPicPr>
        <p:blipFill>
          <a:blip r:embed="rId2"/>
          <a:srcRect t="8083" b="8083"/>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职业资质限制概述</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职业资质限制是指对从事特定职业或行业的人员所必须具备的专业知识、技能、经验和素质等方面的要求，通常以证书、执照、资格认证等形式体现。</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根据职业性质和行业特点，职业资质限制可分为行政许可类、国家职业资格类、行业自律类和企业内部类等。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4368" r="1436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4719" r="24719"/>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国内现状</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我国职业资质限制制度逐步建立，涵盖了众多行业和职业。但在实施过程中存在一些问题，如证书种类繁多、认证标准不统一、监管不到位等。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国外现状</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发达国家职业资质限制制度较为完善，注重职业资格的国际互认和合作。同时，一些国家还在探索新的职业资格认证方式，如基于能力的认证和在线认证等。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国内外现状分析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1650" r="1165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职业资质限制受到政策法规、行业标准、市场需求和科技发展等多种因素的影响。</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影响因素</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合理的职业资质限制有助于提高从业人员素质和服务质量，保障公共安全和社会利益。但过度或不合理的限制可能导致市场垄断、人才浪费和阻碍创新等不良后果。</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后果</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影响因素及后果</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风险评估方法</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历史比较法</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借鉴历史上类似事件的风险评估结果，对当前职业资质限制风险进行评估。</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专家评估法</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利用专家经验、知识和判断力，对职业资质限制风险进行主观评估。</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德尔菲法</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通过匿名方式征求专家意见，经过反复征求、归纳、修改，最终汇总成专家基本一致的看法，作为风险评估的结果。</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定性评估法</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概率风险评估法</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通过分析历史数据，确定风险事件发生的概率及后果，进而计算风险指标。</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敏感性分析</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通过分析关键参数变化对风险指标的影响程度，确定各参数的敏感性，从而找出主要风险因素。</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蒙特卡罗模拟法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利用计算机模拟技术，对职业资质限制风险进行多次模拟，从而获得风险指标的统计分布及概率特征。</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定量评估法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层次分析法</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将职业资质限制风险分解成多个层次和因素，通过两两比较的方式确定各因素的相对重要性，最终得出风险的综合评估结果。</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模糊综合评估法</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运用模糊数学理论，将职业资质限制风险中的模糊因素进行量化处理，通过建立模糊综合评估模型得出风险的综合评估结果。</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灰色系统理论评估法</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利用灰色系统理论中的关联度分析方法，对职业资质限制风险中的不确定因素进行量化分析，从而得出风险的综合评估结果。</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综合评估法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04</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职业资质限制风险识别</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https://d.book118.com/857036100036006041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2024-09-13T23:12:22.470</cp:lastPrinted>
  <dcterms:created xsi:type="dcterms:W3CDTF">2024-09-13T15:12:22Z</dcterms:created>
  <dcterms:modified xsi:type="dcterms:W3CDTF">2024-09-13T15:12:24Z</dcterms:modified>
</cp:coreProperties>
</file>