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76D65-A382-4D5B-8D32-91D02A389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E3D0B-B4D1-456A-88EE-8E4A495BF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37C5D-C6FF-46EB-A089-E26CD9043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3DDBC-575C-460A-919D-BF2CDA791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31941-2D14-4968-AE3F-DD78EA574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AF2CF1-6B84-4E45-8644-C01C970BC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6E46A1-DB0B-426C-A391-E79DB95C3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053BC-B583-41C1-87FE-8FD642D18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6B25B-0BCB-405B-8313-C4DE90858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6B6DD-FFF7-43B8-9174-55C96BE89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F20A4-3E70-4DE3-9039-8E76E5A18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401451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第6章采购与配送管理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采购谈判与合同签订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配送作业流程优化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配送成本控制与绩效评估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采购是指企业为满足生产和经营活动需要，从外部获取物资、服务和信息的过程。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采购直接影响企业成本、质量、交货期和竞争力，是企业运营的关键环节。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确保供应商之间公平竞争，维护市场秩序。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公平竞争原则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追求采购成本最小化，提高采购效益。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确保采购物资质量符合企业要求。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保障企业生产所需物资的及时供应。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及时供应原则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明确企业所需物资的种类、数量、规格等。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采购流程简介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需求确定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评估供应商资质、价格、质量等因素，选择合适的供应商。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与供应商签订采购合同，明确双方权利和义务。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向供应商下达采购订单，明确交货期、质量要求等。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订单下达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对采购物资进行验收，合格后入库。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验收入库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按照合同约定与供应商进行付款结算。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付款结算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833" r="22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分散采购策略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多源供应策略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采购策略制定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通过集中采购，降低采购成本，提高采购效率。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与优质供应商建立长期合作关系，确保物资稳定供应。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针对不同物资和需求，采取灵活的分散采购策略。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为降低供应风险，采取多源供应策略，引入多个供应商竞争。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考察供应商的产品质量是否稳定、可靠，是否满足采购要求。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综合考虑供应商的价格水平、报价的合理性及市场竞争力。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评估供应商的交货速度、准确性和灵活性，确保采购计划的顺利执行。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考察供应商的售前、售中、售后服务水平，包括技术支持、退换货处理等。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通过实地考察、问卷调查、访谈等方式，对供应商的综合实力进行评估。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运用数学模型、统计分析等工具，对供应商的各项指标进行量化评估。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结合定性和定量评估结果，对供应商进行全面、客观的评价。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建立长期合作关系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与优秀供应商建立长期稳定的合作关系，实现双方共赢。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加强沟通与协作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定期与供应商进行沟通，了解市场动态和供应商情况，共同应对市场变化。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激励与约束机制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通过合理的激励和约束机制，引导供应商提高产品质量和服务水平。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风险预警与应急处理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建立风险预警机制，及时发现和处理供应商风险，确保采购活动的顺利进行。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对供应商的企业资质、生产能力、质量管理体系等进行严格审核。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合同约束与履行监督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签订严谨的采购合同，明确双方权责，加强合同履行过程中的监督和管理。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供应商风险控制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采购谈判与合同签订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准备充分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了解市场行情、供应商信息和产品知识，制定明确的谈判目标和策略。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运用有效的沟通技巧，如倾听、表达、询问等，与供应商建立良好的沟通关系。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议价能力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掌握议价技巧，如比价、分析成本等，争取以最优价格达成合作。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遇到谈判僵局时，能够灵活调整策略，寻求双方都能接受的解决方案。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采购谈判技巧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确保合同主体合法、签订程序规范，避免合同无效或产生纠纷。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合同主体与签订程序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标的物与质量标准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价格与支付方式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违约责任与解决方式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明确采购物品的名称、规格、数量、质量等要求，确保采购物品符合需求。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约定合理的价格和支付方式，保障双方经济利益。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明确违约责任和纠纷解决方式，降低合同风险。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合同条款及注意事项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449" r="24449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建立合同履行监控机制，确保供应商按照合同约定履行义务。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合同履行监控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制定纠纷处理流程，及时妥善处理合同履行过程中的纠纷和问题。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纠纷处理流程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加强合同法律风险防范，避免合同纠纷对企业造成损失。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法律风险防范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与供应商保持良好的合作关系，促进长期稳定发展。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供应商关系维护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合同履行与纠纷处理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https://d.book118.com/857040145150006044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2024-09-19T08:51:53.070</cp:lastPrinted>
  <dcterms:created xsi:type="dcterms:W3CDTF">2024-09-19T00:51:53Z</dcterms:created>
  <dcterms:modified xsi:type="dcterms:W3CDTF">2024-09-19T00:51:55Z</dcterms:modified>
</cp:coreProperties>
</file>