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1270B-15BC-493D-8B0D-12015007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C106-7708-44A3-9F5C-19AE0336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5786A-1309-4917-8204-9FF72560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E06B6-1D86-4E22-8028-4E8DA54C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29348-9C58-4996-80C1-E7F6A8F2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4BA70B-D6D5-45D6-90F4-363784C2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2DA9F-444F-4BF0-A7A4-42C3F4EB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3489A-1B6C-4A99-BC15-E9DC8582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37D49-E398-473C-8C67-A9F70F54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51220-DF79-416A-A0BB-6315E6D1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E7DCC-5144-4EB3-9C88-AE9E0909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4111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55329" y="1926121"/>
            <a:ext cx="7082543" cy="201337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新生儿病区护理教学查房</a:t>
            </a:r>
            <a:endParaRPr lang="en-US" sz="4050" b="1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405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——新生儿高胆红素血症</a:t>
            </a:r>
            <a:r>
              <a:rPr lang="en-US" altLang="zh-CN" sz="405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新生儿高胆红素血症概述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新生儿病区护理现状分析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新生儿高胆红素血症护理策略探讨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新生儿高胆红素血症预防策略研究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新生儿病区护理教学查房实践经验分享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新生儿高胆红素血症概述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新生儿高胆红素血症是指新生儿血液中胆红素水平升高，导致皮肤、巩膜、黏膜等黄染的临床表现。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新生儿高胆红素血症的发病原因有多种，包括围生期因素、溶血、感染、母乳性黄疸等。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新生儿高胆红素血症的主要表现为皮肤、巩膜、黏膜等黄染，同时可伴有嗜睡、反应差、吮吸无力、呕吐、腹泻等。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根据临床表现和实验室检查，新生儿高胆红素血症的诊断标准为血清总胆红素水平大于220.6μmol/L（12mg/dl）。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新生儿高胆红素血症如不及时治疗，可导致核黄疸，影响中枢神经系统发育，甚至危及生命。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新生儿高胆红素血症的并发症包括胆红素脑病、肝功能损害、贫血等。其中，胆红素脑病是新生儿高胆红素血症最严重的并发症，可导致永久性神经系统损伤。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新生儿病区护理现状分析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新生儿病区应配备足够的护理人员，以满足患者的护理需求。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新生儿病区的护理人员应具备相应的专业资质和经验。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定期组织新生儿病区护理人员的培训，提高护理人员的专业知识和技能。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护理人员配置与培训情况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护理流程与规范执行情况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建立科学、规范的护理流程，包括患者入院评估、护理计划制定、护理措施实施、效果评价等环节。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严格执行护理规范，确保患者得到安全、有效的护理。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建立质量控制体系，对新生儿病区护理质量进行定期评估和改进。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规范执行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护理质量评估与改进措施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针对评估中发现的问题，制定相应的改进措施，提高护理质量。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建立持续改进机制，不断优化新生儿病区护理工作流程和管理制度。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定期对新生儿病区护理质量进行评估，包括患者满意度、并发症发生率、死亡率等指标。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新生儿高胆红素血症护理策略探讨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https://d.book118.com/857041115064006044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2024-09-18T21:05:26.883</cp:lastPrinted>
  <dcterms:created xsi:type="dcterms:W3CDTF">2024-09-18T13:05:26Z</dcterms:created>
  <dcterms:modified xsi:type="dcterms:W3CDTF">2024-09-18T13:05:28Z</dcterms:modified>
</cp:coreProperties>
</file>