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F743C0-D61A-4B42-B66A-15B371954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C59D91-F8D0-4141-9FF8-FFA8BE951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834C33-CC07-408B-9EA9-196ACC96E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042C9B-7416-40F0-9BF8-8D0BE500B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2F30D1-72A7-4970-A8B2-D0682EA1B4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1E2A8D-27BD-47EB-B84D-D76D835235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6BAB3B-714A-4067-90EB-EF72B9BDEF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4DBEF0-09E8-4204-890B-EFE830065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C6E946-4EC3-4A7E-B08B-D0E68CA831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A506A-71C1-4E8A-A901-A4CD352A6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9ADF3-36ED-4C21-8833-C943C2A83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421210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SIM卡在物联网运营中的应用</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2024-01-20</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panose="02010609060101010101" charset="-122"/>
                <a:ea typeface="黑体" panose="02010609060101010101" charset="-122"/>
                <a:cs typeface="黑体" panose="02010609060101010101" charset="-122"/>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引言</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SIM卡在物联网中的基础应用</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SIM卡在物联网中的高级应用</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SIM卡技术在物联网中的创新应用</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SIM卡在物联网运营中的挑战与解决方案</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rPr>
              <a:t>结论与展望</a:t>
            </a:r>
            <a:endParaRPr lang="en-US" sz="2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rPr>
              <a:t>引言</a:t>
            </a:r>
            <a:endPar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rPr>
              <a:t>Chapter</a:t>
            </a:r>
            <a:endPar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物联网作为连接物理世界和数字世界的桥梁，正在全球范围内快速发展，连接设备数量不断增长，应用场景日益丰富。</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随着物联网的普及，运营商的角色逐渐从传统的通信服务提供商向物联网服务提供商转变，为物联网设备提供连接、管理和安全等服务。</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物联网的快速发展</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运营商的角色转变</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在物联网中，SIM卡被用作设备的身份识别模块，用于在运营商网络中注册和认证设备。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SIM卡作为身份识别模块</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SIM卡提供通信功能</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SIM卡的安全保障</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SIM卡的远程管理能力</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SIM卡内置了通信功能，使得物联网设备可以通过运营商网络进行数据传输和通信。</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SIM卡提供了安全保障功能，如加密和鉴权等，确保物联网设备和数据的安全。</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通过SIM卡，运营商可以实现对物联网设备的远程管理和控制，如远程配置、故障诊断和升级等。</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物联网与SIM卡的关系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rPr>
              <a:t>SIM卡在物联网中的基础应用</a:t>
            </a:r>
            <a:endPar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rPr>
              <a:t>Chapter</a:t>
            </a:r>
            <a:endPar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8401" r="284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SIM卡作为设备的唯一标识，用于在物联网中对设备进行身份识别和验证。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设备身份标识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SIM卡内置的安全芯片和加密算法，确保设备间的安全通信和身份验证。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安全认证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身份识别与认证</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SIM卡提供稳定、高速的数据传输通道，支持物联网设备间的实时数据传输。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借助SIM卡的全球漫游功能，物联网设备可实现跨国、跨地区的数据传输和通信。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数据传输与通信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全球漫游</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数据传输通道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远程配置与更新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通过SIM卡，物联网设备可接收远程指令，实现设备的配置更新和功能升级。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远程故障诊断与处理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SIM卡支持设备故障信息的远程传输，便于运营商进行故障诊断和及时处理。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665" r="1266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远程管理与控制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4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rPr>
              <a:t>SIM卡在物联网中的高级应用</a:t>
            </a:r>
            <a:endParaRPr lang="en-US" sz="4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rPr>
              <a:t>Chapter</a:t>
            </a:r>
            <a:endParaRPr lang="en-US" sz="240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SIM卡提供安全的身份验证机制，确保只有授权设备可以参与交易。</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身份验证</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458" r="16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加密通信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958" r="2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移动支付平台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通过SIM卡内置的加密功能，保障交易过程中的数据安全性。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SIM卡可集成移动支付应用，支持各种在线和离线支付方式。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移动支付与安全交易</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利用SIM卡与移动网络基站的通信，实现设备的精准定位。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精准定位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基于位置信息，提供个性化服务，如导航、周边推荐等。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位置服务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在紧急情况下，通过SIM卡定位功能快速找到用户位置并提供救援。</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紧急救援</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位置服务与导航</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https://d.book118.com/857042121010006035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2024-09-09T06:25:05.492</cp:lastPrinted>
  <dcterms:created xsi:type="dcterms:W3CDTF">2024-09-08T22:25:05Z</dcterms:created>
  <dcterms:modified xsi:type="dcterms:W3CDTF">2024-09-08T22:25:07Z</dcterms:modified>
</cp:coreProperties>
</file>