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7AC7B57-EE99-483F-80D1-3AD948566EF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2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3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A1B84-5560-466F-A822-0AACD13C8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C0B15-3B7E-4B55-90B4-03A9537FD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E160F-0D85-4991-AD6B-35D2E1064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E11E77-B78C-41CC-9367-8CF910D64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91C64C-DB1B-4345-A046-7C2781F16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E62193-099B-4804-A590-BB9FAE32D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E915DF-EB02-4B0B-9A36-AA7BE1443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420DA5-654D-4B8F-91C3-5324498CD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727BA3-1174-455E-B863-7A393F417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2B970-11D0-4092-BEB6-6FA0B9C1B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1CC74-4309-4BA4-A719-2F10B480E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87A064F-7BF5-4548-9E90-533DFDD3855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60F75A0-61CC-453E-A721-C2F81105AEA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04503003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介入治疗及护理查房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介入治疗及护理查房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介入治疗及护理查房的重要性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介入治疗及护理查房的挑战与解决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介入治疗及护理查房的实践案例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介入治疗及护理查房的影响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1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介入治疗及护理查房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概念及定义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介入治疗是指在患者发病的不同时期，根据疾病的特点、病情的变化规律，通过运用多种方法干预疾病的发展和进程，从而达到治疗的目的。护理查房是指医护人员按规定的时间、地点查看患者，观察患者病情，及时发现问题，调整护理措施，保障患者安全。介入治疗和护理查房密切相关，共同促进患者康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护理查房的流程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2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2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48" name="图片 63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1315800"/>
            <a:ext cx="3584160" cy="981360"/>
          </a:xfrm>
          <a:prstGeom prst="rect">
            <a:avLst/>
          </a:prstGeom>
          <a:ln w="0">
            <a:solidFill>
              <a:srgbClr val="4874CB">
                <a:alpha val="88000"/>
              </a:srgbClr>
            </a:solidFill>
          </a:ln>
        </p:spPr>
      </p:pic>
      <p:pic>
        <p:nvPicPr>
          <p:cNvPr id="149" name="图片 64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1315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150" name="图片 65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3907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151" name="图片 66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3907800"/>
            <a:ext cx="3584160" cy="981360"/>
          </a:xfrm>
          <a:prstGeom prst="rect">
            <a:avLst/>
          </a:prstGeom>
          <a:ln w="0">
            <a:noFill/>
          </a:ln>
        </p:spPr>
      </p:pic>
      <p:sp>
        <p:nvSpPr>
          <p:cNvPr id="152" name="content.1.title"/>
          <p:cNvSpPr/>
          <p:nvPr/>
        </p:nvSpPr>
        <p:spPr>
          <a:xfrm>
            <a:off x="144504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患者信息核对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核对患者姓名、性别、年龄等信息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确认患者住院号和病历号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身体检查和观察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测量体温、血压、脉搏等生命体征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观察患者皮肤颜色、精神状态等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治疗效果评估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评估患者病情变化情况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了解治疗效果，调整护理计划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介入治疗及护理查房是重要的临床工作，它们密切相关、互为补充。在实践中，医护人员需要根据患者具体情况，合理制定治疗计划，全面评估和观察患者病情，积极执行治疗措施，促进患者康复。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6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6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85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7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介入治疗及护理查房的重要性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优势与作用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介入治疗及护理查房可以显著提高治疗效果，及时发现并预防并发症的发生，有效提高患者的生活质量。通过专业的护理查房，可以全面监测患者的病情变化，及时调整治疗方案，提供全方位的护理服务。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01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02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3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4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5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6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7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8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9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0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1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2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3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4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5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6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7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8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9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0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1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22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3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专业团队合作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2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2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45" name="图片 63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1315800"/>
            <a:ext cx="3584160" cy="981360"/>
          </a:xfrm>
          <a:prstGeom prst="rect">
            <a:avLst/>
          </a:prstGeom>
          <a:ln w="0">
            <a:solidFill>
              <a:srgbClr val="4874CB">
                <a:alpha val="88000"/>
              </a:srgbClr>
            </a:solidFill>
          </a:ln>
        </p:spPr>
      </p:pic>
      <p:pic>
        <p:nvPicPr>
          <p:cNvPr id="246" name="图片 64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1315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247" name="图片 65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3907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248" name="图片 66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3907800"/>
            <a:ext cx="3584160" cy="981360"/>
          </a:xfrm>
          <a:prstGeom prst="rect">
            <a:avLst/>
          </a:prstGeom>
          <a:ln w="0">
            <a:noFill/>
          </a:ln>
        </p:spPr>
      </p:pic>
      <p:sp>
        <p:nvSpPr>
          <p:cNvPr id="249" name="content.1.title"/>
          <p:cNvSpPr/>
          <p:nvPr/>
        </p:nvSpPr>
        <p:spPr>
          <a:xfrm>
            <a:off x="144504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医生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负责诊断和治疗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制定治疗方案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护士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负责日常护理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观察病情变化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康复师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进行康复训练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帮助恢复功能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营养师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制定饮食计划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保证营养均衡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8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9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0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介入治疗及护理查房是重要的护理工作，不仅可以提高治疗效果，还可以预防并发症的发生，同时需要专业团队的合作和患者家属的支持。通过密切关注患者的病情变化，并及时调整治疗方案，可以为患者提供更好的护理服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6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6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82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3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84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3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介入治疗及护理查房的挑战与解决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患者态度和合作问题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在护理查房中，遇到不配合的患者是一种挑战。通过良好的沟通技巧，可以帮助缓解患者抵触情绪，提高合作意愿。护士需要学会解决患者的抵触情绪，以确保治疗顺利进行。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9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9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1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治疗方案调整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2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当治疗失败时，护士需要深入分析失败的原因，及时调整治疗方案以提高治疗效果。此外，风险评估与控制也是重要的一环，可以帮助预防治疗过程中的意外情况。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2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2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344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https://d.book118.com/857045030034006054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介入治疗及护理查房</vt:lpstr>
      <vt:lpstr>目录</vt:lpstr>
      <vt:lpstr>第1章 介入治疗及护理查房</vt:lpstr>
      <vt:lpstr> </vt:lpstr>
      <vt:lpstr>护理查房的流程</vt:lpstr>
      <vt:lpstr>总结</vt:lpstr>
      <vt:lpstr>第2章 介入治疗及护理查房的重要性</vt:lpstr>
      <vt:lpstr> </vt:lpstr>
      <vt:lpstr>专业团队合作</vt:lpstr>
      <vt:lpstr>总结</vt:lpstr>
      <vt:lpstr>第3章 介入治疗及护理查房的挑战与解决</vt:lpstr>
      <vt:lpstr> </vt:lpstr>
      <vt:lpstr>治疗方案调整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2024-09-28T10:29:10.622</cp:lastPrinted>
  <dcterms:created xsi:type="dcterms:W3CDTF">2024-09-28T02:29:10Z</dcterms:created>
  <dcterms:modified xsi:type="dcterms:W3CDTF">2024-09-28T02:29:12Z</dcterms:modified>
</cp:coreProperties>
</file>