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A107A0-95A0-439C-8027-B63898833E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453C4A-ECA2-4684-9E5C-4D246BCE92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CDBDDC-262B-4241-A4F8-DBC6D689CE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A0F98B-2C24-418C-9523-428BD71E31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EDC875-3134-4AB8-A131-F4A69A3A1E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AD0FC5-77BC-4A65-8FAF-FF3CE504AC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9EDE33-EB91-49F9-BB4C-1699A5E442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E1D530-33A2-47F1-A1F7-D516CA9EEE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77A1D9-572A-4E49-82FC-9589545748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4FBC51-395D-44B4-84DC-FE5F658FBD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28CDF0-FAF4-48AA-A49F-269CDBE49D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704512005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《会计学基础知识》ppt课件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会计学概述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会计记账方法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会计凭证与账簿</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会计报表的编制与分析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会计实务操作流程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会计职业道德与法规</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会计学概述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详细描述</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会计学的定义和作用</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会计学是一门研究企业经济活动的学科，它通过记录、计量和报告企业的财务信息，帮助企业决策者做出科学决策。</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会计学是经济管理学科的重要组成部分，它通过对企业经济活动的记录、计量和报告，为企业决策者提供有关企业财务状况、经营成果和现金流量的信息，帮助决策者做出科学决策。同时，会计学还具有规范企业经济行为、提高企业经济效益的作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会计的基本假设和原则</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会计的基本假设包括会计主体、持续经营、会计分期和货币计量。会计原则包括客观性、相关性、明晰性、可比性和重要性等。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会计的基本假设是会计工作的前提条件，包括会计主体假设、持续经营假设、会计分期假设和货币计量假设。这些假设共同构成了会计核算的基础。同时，为了规范会计核算和报告，会计原则也是非常重要的，包括客观性、相关性、明晰性、可比性和重要性等。这些原则指导着会计人员在进行会计核算和报告时应该遵循的具体要求。</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会计要素包括资产、负债、所有者权益、收入、费用和利润等，是财务报表的基本构成部分。会计科目是对会计要素的进一步分类，是会计核算的基础。</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会计要素是财务报表的基本构成部分，包括资产、负债、所有者权益、收入、费用和利润等。这些要素反映了企业的财务状况和经营成果，是编制财务报表的基础。同时，为了更具体地反映企业的经济活动，需要对会计要素进行分类，即设置会计科目。会计科目是对会计要素的进一步分类，是会计核算的基础。通过设置合理的会计科目，可以更准确地记录企业的经济活动，提高会计信息的质量。</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会计要素和会计科目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会计记账方法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32" r="533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会计要素</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会计等式</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会计科目</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会计要素是构成会计报表的基本组件，包括资产、负债、所有者权益、收入、费用和利润。</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会计等式反映了资产、负债和所有者权益之间的平衡关系，是记账的基础。</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会计科目是分类记录经济业务的科目，是记账的依据。</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会计记账的基本原理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借贷记账法是以借贷为记账符号的一种复式记账法，通过借贷记账符号来反映经济业务。</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借贷记账法的记账规则是“有借必有贷，借贷必相等”，即每一笔经济业务都要在两个或两个以上的账户中以借方和贷方相等的金额进行记录。</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借贷记账法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会计分录的编制</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会计分录是按照复式记账的要求，对每一笔经济业务所涉及的账户及其金额进行记录的条目。</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会计分录的编制步骤包括确定经济业务涉及的账户、判断账户的性质和金额、按照复式记账规则记录。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试算平衡是通过编制试算平衡表来检查账户记录是否正确的一种方法。</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账簿登记是将经济业务按照一定的要求和格式记录在账簿中的过程，包括日记账、分类账等。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试算平衡与账簿登记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会计凭证与账簿</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了解会计凭证的种类和作用是学习会计学基础知识的基础。</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会计凭证是记录经济业务、明确经济责任和作为记账依据的证明文件。常见的会计凭证包括原始凭证和记账凭证，原始凭证是经济业务发生时的原始证明，如发票、收据等；记账凭证则是根据原始凭证编制的用于记账的凭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会计凭证的种类和作用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掌握原始凭证的填制和审核方法是保证会计信息真实性的关键。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原始凭证的填制要准确、完整地记录经济业务的内容和金额，同时要经过严格的审核，确保原始凭证的真实性和合法性。审核内容包括凭证的内容是否齐全、数字是否准确、手续是否完备等。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原始凭证的填制和审核</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正确填制和审核记账凭证是保证会计信息质量的重要环节。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记账凭证是根据原始凭证或汇总原始凭证编制的，用于登记账簿的凭证。填制记账凭证时，要按照经济业务的内容选择正确的会计科目和记账方向，确保账簿记录的真实性和准确性。审核记账凭证时，要关注凭证的内容是否真实、完整，科目使用是否正确，金额计算是否准确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记账凭证的填制和审核</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https://d.book118.com/857045120052006042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2024-09-15T13:58:55.708</cp:lastPrinted>
  <dcterms:created xsi:type="dcterms:W3CDTF">2024-09-15T05:58:55Z</dcterms:created>
  <dcterms:modified xsi:type="dcterms:W3CDTF">2024-09-15T05:58:57Z</dcterms:modified>
</cp:coreProperties>
</file>