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E926648-9923-4FB7-85F6-73BED12AA0B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6AF01FB-9EFA-476F-A46A-69AE8B701DC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33F0667-66EF-4691-8963-55599F7B046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42663FD-17A2-4AE4-A768-48315B4B724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3D43F199-538B-45B3-8918-BC9A6439A0A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D8B847C9-F959-4F8C-AF53-25EEC8A3A11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6F14BEC4-C3CA-455F-B4E3-A8CAEC3C689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59C2B2C-6D9C-4E92-A1C3-0FACA6243E6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0A2FCE4-043D-45A3-8AC2-42B8B1C8F69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34DF952-8827-4E93-865D-ECD56CBEB5C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FF3ABFC-E830-429B-A7E6-424159A308D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5705100501300605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33230" y="2310725"/>
            <a:ext cx="10525539" cy="1104900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提高员工职业安全素养的整体培训方案分享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825995" y="6044090"/>
            <a:ext cx="4540009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825995" y="1676741"/>
            <a:ext cx="4540009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汇报时间：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-50963"/>
            <a:ext cx="2181249" cy="695773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 rot="5400000">
            <a:off x="-2669843" y="1842943"/>
            <a:ext cx="8139131" cy="3872103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12300">
                <a:solidFill>
                  <a:srgbClr val="FFFFFF">
                    <a:alpha val="46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181249" y="2574463"/>
            <a:ext cx="362699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92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376199" y="1111423"/>
            <a:ext cx="5391267" cy="4819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培训背景与目标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培训内容与方法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培训实施与安排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培训效果评估与反馈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  <p:cxnSp>
        <p:nvCxnSpPr>
          <p:cNvPr id="6" name="Connector 6"/>
          <p:cNvCxnSpPr/>
          <p:nvPr/>
        </p:nvCxnSpPr>
        <p:spPr>
          <a:xfrm flipH="1">
            <a:off x="5999076" y="1410844"/>
            <a:ext cx="0" cy="4034118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31435" y="1123959"/>
            <a:ext cx="8329129" cy="18726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92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452006" y="3226434"/>
            <a:ext cx="7286625" cy="15716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培训背景与目标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近年来，企业内工伤事故频发，给员工和企业带来巨大损失。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工伤事故频发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4833" r="14833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安全意识薄弱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1708" r="11708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操作不规范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t="583" b="583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部分员工对职业安全缺乏足够的认识和重视，导致安全事故发生。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一些员工在工作中存在操作不规范、违章作业等问题，增加了事故风险。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当前职业安全问题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18426" b="18426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27503" b="27503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培训目标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提高员工职业安全意识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通过培训使员工充分认识到职业安全的重要性，增强安全意识。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掌握安全操作规程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使员工熟悉并掌握安全操作规程，规范作业行为。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降低事故发生率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通过培训降低工伤事故发生率，保障员工生命安全和身体健康。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安全操作规程得到普及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员工能够熟练掌握安全操作规程，并在工作中自觉遵守。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工伤事故率显著下降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通过培训，企业工伤事故率得到有效控制，安全生产形势明显好转。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员工安全意识明显提高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员工对职业安全的认识和重视程度得到提升，形成良好的安全文化氛围。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13542" r="13542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培训预期效果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31435" y="1123959"/>
            <a:ext cx="8329129" cy="18726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92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452006" y="3226434"/>
            <a:ext cx="7286625" cy="15716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培训内容与方法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3819" r="23819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3819" r="23819"/>
          <a:stretch>
            <a:fillRect/>
          </a:stretch>
        </p:blipFill>
        <p:spPr>
          <a:xfrm>
            <a:off x="5906739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通过讲座、宣传册、视频等形式，向员工普及职业安全知识，提高安全意识。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安全意识教育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建立安全文化氛围，通过组织安全文化活动、评选安全标兵等形式，激发员工对安全的重视和参与。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安全文化宣传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安全意识培养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222" b="222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针对不同岗位和工作内容，制定详细的安全操作规程，并进行培训和考核。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根据法律法规、技术进步等变化，及时更新安全操作规程，确保员工掌握最新的安全操作要求。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安全操作规程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操作规程更新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操作规程培训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6667" r="16667"/>
          <a:stretch>
            <a:fillRect/>
          </a:stretch>
        </p:blipFill>
        <p:spPr>
          <a:xfrm>
            <a:off x="939482" y="1415327"/>
            <a:ext cx="4843296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针对可能发生的紧急情况，制定应急预案并进行演练，确保员工熟悉应急处理流程。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应急预案制定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开展紧急救援培训，提高员工在遇到紧急情况时的自救和互救能力。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紧急救援培训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紧急情况处理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案例收集与整理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收集行业内典型的安全事故案例，进行整理和分析。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案例讨论与反思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组织员工对案例进行讨论和反思，总结经验教训，提高员工对安全事故的防范意识和应对能力。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案例分析与讨论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31435" y="1123959"/>
            <a:ext cx="8329129" cy="18726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92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452006" y="3226434"/>
            <a:ext cx="7286625" cy="15716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培训实施与安排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12500" r="12500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培训时间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为期5天，每天8小时。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培训周期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每年进行一次，确保员工及时掌握最新的职业安全知识和技能。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培训时间与周期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https://d.book118.com/857051005013006051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67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2024-09-23T22:00:40.244</cp:lastPrinted>
  <dcterms:created xsi:type="dcterms:W3CDTF">2024-09-23T14:00:40Z</dcterms:created>
  <dcterms:modified xsi:type="dcterms:W3CDTF">2024-09-23T14:00:42Z</dcterms:modified>
</cp:coreProperties>
</file>