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E73DCC9-CCEB-4452-9BF0-6362D8592B0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75E6C-324C-4851-81F0-770CF1D2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3C99B-05E4-4A48-B2F1-C25E23596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292AB-BC6B-48A5-B518-664FE1185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198FD-4BE2-46C1-B452-4EFDA71AC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300D1-89EC-4E50-8D1B-8E74F62CB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6DB066-5187-4D7E-956E-EBAE16E18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7C6F26-F7E6-479C-B9B4-DB04A0C80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8278E-DE28-4E6B-9FC7-88223129E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55C355-7AF0-4AD6-89C6-2F41F379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16D4-FBF9-46FB-93CC-3D86FDBC9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733BEB-23A5-4A05-B59C-929C2480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2C11FEA-832A-4CCD-AFE4-0F053C6F22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81B7F5C-1B6D-408F-8D40-315031EFD9A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51015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基于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打印技术的定制化制造行业发展报告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打印技术的挑战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定制化制造行业发展趋势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打印技术的未来展望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0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打印技术的起源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打印技术起源于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1980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年代的美国，通过计算机辅助设计和制造技术，逐层堆叠材料制造物体。随着技术的不断进步，其应用领域逐渐扩展到医疗、航天、汽车等多个领域。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打印技术的发展历程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起步阶段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单一材料打印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技术进步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多材料混合打印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应用拓展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原型制作到批量生产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材料创新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传统材料到高强度材料的应用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定制化制造行业概述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根据需求定制产品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个性定制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广阔发展空间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行业发展前景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打印技术的优势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应对多样化需求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定制医疗器械和假肢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根据患者身体情况定制医疗器械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提高适配性和舒适度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定制汽车零部件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根据车辆型号和需求定制零部件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提高汽车性能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打印技术在定制化制造中的应用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个性化鞋类定制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根据足型定制鞋子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提升穿着舒适度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未来趋势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随着技术的进步，定制化制造行业将迎来更多发展机遇。借助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打印技术，制造业可以更快速、更灵活地生产符合客户需求的定制产品，推动行业持续创新和发展。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降低生产成本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打印技术能够避免传统加工中的浪费，减少人力成本和设备投资，并提高生产效率。通过</a:t>
            </a: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打印，制造企业可以更有效地控制生产成本，提升竞争力。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加速产品开发周期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进行测试验证产品设计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快速制作样品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加快产品迭代速度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减少产品开发时间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满足市场需求变化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提高市场反应速度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实现复杂结构制造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传统加工难以实现复杂结构，而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打印技术可以轻松实现复杂几何形状，满足个性化需求。通过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打印，用户可以定制出独特的结构和产品，拓展创新可能性。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可持续发展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精准材料使用，提高资源利用率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减少材料浪费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促进循环经济发展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可回收再利用材料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节能减排，推动绿色制造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降低对环境的影响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提升制造效率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降低人力成本，提高工作效率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实现自动化生产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灵活生产，满足客户个性化需求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快速响应订单需求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减少生产环节，提升生产效率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优化生产流程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应用领域广泛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定制化假体、手术模型制造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医疗保健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打印建筑结构、创意设计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建筑业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快速制造零部件、原型验证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充分利用资源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打印技术能够充分利用原材料，减少浪费。通过精准打印，材料利用率大幅提升，为可持续发展作出贡献。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材料选择限制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可用打印材料有限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部分特殊材料价格昂贵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限制</a:t>
            </a: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技术研发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加强研究提高制造精度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制造精度需提升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精度不足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打印精度不如传统加工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法规标准待完善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尚未统一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质量标准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不够完备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法规规范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安全隐患存在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某些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打印产品材料有毒，使用不当可能造成安全隐患。因此，在</a:t>
            </a: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打印过程中需要严格控制材料选择和操作流程，确保生产过程安全可靠。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https://d.book118.com/857051015120006054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基于3D打印技术的定制化制造行业发展报告</vt:lpstr>
      <vt:lpstr>目录</vt:lpstr>
      <vt:lpstr>第一章 简介</vt:lpstr>
      <vt:lpstr> </vt:lpstr>
      <vt:lpstr>3D打印技术的发展历程</vt:lpstr>
      <vt:lpstr>定制化制造行业概述</vt:lpstr>
      <vt:lpstr>3D打印技术在定制化制造中的应用</vt:lpstr>
      <vt:lpstr>未来趋势</vt:lpstr>
      <vt:lpstr>第2章 3D打印技术的优势</vt:lpstr>
      <vt:lpstr>降低生产成本</vt:lpstr>
      <vt:lpstr>加速产品开发周期</vt:lpstr>
      <vt:lpstr> </vt:lpstr>
      <vt:lpstr>可持续发展</vt:lpstr>
      <vt:lpstr>提升制造效率</vt:lpstr>
      <vt:lpstr>应用领域广泛</vt:lpstr>
      <vt:lpstr> </vt:lpstr>
      <vt:lpstr>第3章 3D打印技术的挑战</vt:lpstr>
      <vt:lpstr>材料选择限制</vt:lpstr>
      <vt:lpstr>制造精度需提升</vt:lpstr>
      <vt:lpstr>法规标准待完善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2024-09-28T23:22:34.843</cp:lastPrinted>
  <dcterms:created xsi:type="dcterms:W3CDTF">2024-09-28T15:22:34Z</dcterms:created>
  <dcterms:modified xsi:type="dcterms:W3CDTF">2024-09-28T15:22:36Z</dcterms:modified>
</cp:coreProperties>
</file>