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7ADFB-4432-4B85-9A30-40B1508E4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E1E93-4690-41EE-973A-81FD61B7F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77F6D-BEAF-44B9-9E89-FE0812A3C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585D7-C5F2-4A3D-902C-DBD58C93A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2BCCE6-B953-406B-9761-B4E4A7469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1BDB57-EF22-49F5-A6F6-8AAAB8C92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94D316-B156-457B-8A66-D372528B2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508AB-2312-4F5A-9D07-22BCB3B45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C6FC8-6E04-4B85-AFE6-3727F949A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7B622-5A57-4A8D-BBB6-8755E6B72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EC3F6-6D50-40BF-B8B2-CD49F074C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5111200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心理健康教育送教活动总结报告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活动收获和反思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下一步计划和展望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通过送教活动，向大众普及心理健康知识，帮助人们认识到心理健康的重要性，提高心理健康意识。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促进心理问题的早期干预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通过心理健康教育，帮助人们了解心理问题的表现和应对方式，促进心理问题的早期发现和干预。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促进社会和谐与稳定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良好的心理健康是社会和谐稳定的重要基础，心理健康教育有助于减少心理问题对社会的不良影响，促进社会和谐与稳定。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本次心理健康教育送教活动由某市教育局和某心理学会共同发起，旨在提高该市中小学生的心理健康水平。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333" r="19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发起单位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活动采用志愿者送教上门的形式，组织了一批具有心理咨询师资质的志愿者，为中小学生提供面对面的心理健康教育服务。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组织形式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活动充分利用了教育部门和心理学会的资源，整合了优秀的教育资源和专业的心理咨询师资源，确保了活动的专业性和有效性。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活动的发起和组织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活动实施过程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活动准备阶段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明确送教活动的目的和预期效果，确保活动有针对性。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整合心理健康教育资源，包括师资、教材、场地等，确保活动顺利开展。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制定详细的活动方案，包括活动时间、地点、内容、形式等，确保活动有序进行。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通过多种渠道宣传活动，提高活动的知名度和参与度。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目标确定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现场组织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互动交流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动态调整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反馈收集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活动执行阶段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7634" r="1763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确保活动现场秩序井然，合理安排活动流程，确保活动顺利进行。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鼓励师生互动交流，增强学生的参与感和体验感。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根据现场情况及时调整活动方案，提高活动的针对性和实效性。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收集参与者的反馈意见，为后续活动改进提供依据。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资料整理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感谢致辞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后续跟进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活动结束阶段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对活动的效果进行评估，总结活动的得失和经验教训。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向参与活动的师生表示感谢，鼓励师生继续关注和支持心理健康教育。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整理活动相关资料，包括照片、视频、反馈意见等，为后续活动提供参考。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对活动中发现的问题进行跟进解决，不断提高心理健康教育送教活动的质量和效果。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参与度较高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本次心理健康教育送教活动共有500名学生参与，参与人数超过预期目标，显示出学生们对心理健康教育的热情和需求。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参与人数统计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https://d.book118.com/857051112002006051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2024-09-23T18:04:27.401</cp:lastPrinted>
  <dcterms:created xsi:type="dcterms:W3CDTF">2024-09-23T10:04:27Z</dcterms:created>
  <dcterms:modified xsi:type="dcterms:W3CDTF">2024-09-23T10:04:29Z</dcterms:modified>
</cp:coreProperties>
</file>