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B3F45B-F21B-49A3-A343-A3CA8BFA1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8BBAC-7753-439B-95B6-985F87BCE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77E78A-55B1-4049-ADFB-80544C0A1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EE90EB-C257-44C3-899D-064E0831F6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0B07D0-40AE-4AB2-8259-ABAC83FFAF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02E227-1A82-40F4-B358-63E2BB16E7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D00A64-0E02-41F1-B241-1A655BBC82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9BF0D4-5F0F-42D7-91CD-720809E70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19756-7C9B-49D5-99AC-C5A5BA6D63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5B1D57-9BF1-4278-985B-ED3707839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A825F-C587-486F-BC90-2B7E46D77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5300010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城市桥梁工程施工与质量验收规范中的质量评估和合格准则的重要性</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城市桥梁工程施工概述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质量评估在城市桥梁工程施工中的作用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合格准则在城市桥梁工程施工中的重要性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质量评估与合格准则对城市桥梁工程施工的影响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案例分析：某城市桥梁工程的质量评估与合格准则实践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城市桥梁工程施工概述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906" b="390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898" b="288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城市桥梁工程施工的特点与难点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施工环境复杂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城市桥梁施工通常在交通繁忙的城市中心，需要面对复杂的交通环境、高密度的建筑群和有限的施工空间。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高技术要求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城市桥梁工程要求高精度的设计和施工，以确保结构的稳定性和安全性。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严格的环保要求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城市桥梁施工需要考虑对周边环境和居民的影响，采取相应的环保措施。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城市桥梁是城市交通的重要组成部分，对提高城市交通效率、促进城市经济发展具有重要意义。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促进城市发展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24" r="125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保障公共安全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0762" r="3076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提升城市形象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002" b="200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高质量的城市桥梁能够提高城市的防灾减灾能力，保障市民的生命财产安全。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城市桥梁作为城市的标志性建筑，能够提升城市的形象和知名度。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城市桥梁工程施工的重要性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随着科技的发展，智能化施工在城市桥梁工程中得到广泛应用，提高了施工效率和安全性。</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8569" b="8569"/>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智能化施工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环保意识的提高促使城市桥梁施工更加注重绿色、低碳，减少对环境的负面影响。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绿色施工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未来城市桥梁设计将更加注重创新和个性化，以满足城市发展和审美需求。</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创新设计</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城市桥梁工程施工的现状与发展趋势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质量评估在城市桥梁工程施工中的作用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质量评估的定义与目的</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质量评估是对城市桥梁工程施工质量的全面评价，其目的是确保工程符合设计要求和安全标准，提高工程质量，降低安全隐患。</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质量评估通过科学、客观、全面的评价方法，对城市桥梁工程施工过程中的各个环节进行检查、检测和评估，及时发现和纠正质量问题。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质量评估的方法包括现场检查、检测、试验等，评估流程包括评估准备、现场调查、检测与试验、评估报告编写等步骤。</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在评估过程中，应遵循相关标准和规范，确保评估结果的准确性和可靠性。同时，应建立完善的质量评估体系，明确评估标准和程序，确保评估工作的规范化和标准化。</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质量评估的方法与流程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城市桥梁工程施工过程中，质量评估的应用包括施工前评估、施工中评估和施工后评估。施工前评估是对施工方案、技术措施、施工队伍等进行全面审查，确保符合要求；施工中评估是对施工过程中的质量进行检查、检测和评估，及时发现和纠正质量问题；施工后评估是对工程整体质量进行全面评价，确保工程符合设计要求和安全标准。</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质量评估在城市桥梁工程施工中具有重要意义，能够提高工程质量，降低安全隐患，保障人民群众的生命财产安全。因此，应加强质量评估工作，完善相关标准和规范，提高评估人员的素质和能力，确保评估工作的科学性、客观性和全面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质量评估在城市桥梁工程施工中的具体应用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合格准则在城市桥梁工程施工中的重要性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https://d.book118.com/857053000103006025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2024-08-30T01:53:39.758</cp:lastPrinted>
  <dcterms:created xsi:type="dcterms:W3CDTF">2024-08-29T17:53:39Z</dcterms:created>
  <dcterms:modified xsi:type="dcterms:W3CDTF">2024-08-29T17:53:41Z</dcterms:modified>
</cp:coreProperties>
</file>