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06849-F551-466E-8CF7-C5E3A5993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EEBC4-3E05-47D9-A280-D7478CB74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26FC6-D550-43D4-8915-27B8461E5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E29DB-64B4-49E0-B360-42F823F7E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0FBC3-E12D-4504-BDE7-7F5621B9D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5D65F-1A0E-41E0-A20C-A1D34D365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58439-7C8C-4682-BB68-B28DB8264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43448-FA11-478B-BFDD-E3754B5E0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6C347-E41B-4C04-B2DD-16C2C35C7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106DD-E0CB-45AC-B6D1-D7018D8DF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F6DE7-A9E0-427C-A4FA-40456E7FD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53066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产后修复后的护理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产后修复的重要性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产后修复的内容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产后修复后的护理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产后修复的常见问题及解决方法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产后修复后的注意事项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产后修复后的恢复效果评估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产后修复的重要性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3" b="65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34" b="185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产后修复对母亲身体健康的影响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促进子宫恢复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通过适当的产后修复护理，有助于子宫收缩，减少出血和感染的风险，促进子宫恢复。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改善盆底功能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产后修复有助于改善盆底肌肉的张力，预防尿失禁、盆腔器官脱垂等问题。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缓解疼痛和不适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针对产后的疼痛和不适，如腰背痛、耻骨分离痛等，适当的修复护理可以缓解症状，提高母亲的生活质量。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增进母婴情感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产后修复过程中，母亲的身体恢复和情绪稳定，能够更好地与婴儿互动，增进母婴情感联系。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保障婴儿安全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母亲产后修复得当，能够更好地保护婴儿，避免意外伤害的发生。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提高母乳喂养效果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通过产后修复，母亲的身体状况得到改善，能够更好地满足婴儿的哺乳需求，促进婴儿的生长发育。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产后修复对婴儿成长的影响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产后修复有助于母亲的身体恢复，减少家庭成员的照顾负担，让家庭生活更加和谐。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促进夫妻关系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增强家庭凝聚力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产后修复不仅关注母亲的身体健康，也关注夫妻关系的和谐发展，帮助夫妻共同面对育儿挑战。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通过产后修复，家庭成员之间的支持和协作得到加强，增强家庭的凝聚力和幸福感。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产后修复对家庭和谐的影响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产后修复的内容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合理搭配，营养均衡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饮食应注重营养均衡，多食用富含蛋白质、铁、钙等营养素的食物，如肉类、蛋类、鱼类、豆类等。同时，要适量摄入新鲜蔬菜和水果，以补充维生素和矿物质。此外，产后饮食应避免辛辣、油腻和刺激性食物，以免影响身体的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适度锻炼，逐步恢复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运动恢复应遵循适度原则，根据个人情况逐步增加运动强度和时间。可以进行一些轻度的有氧运动，如散步、慢跑、瑜伽等，有助于促进身体的新陈代谢和血液循环。此外，适当的运动还可以帮助产妇缓解压力，增强身体素质，加速身体的康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运动恢复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保持乐观，积极面对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心理调适对产妇的身心健康至关重要。产妇应保持乐观的心态，积极面对生活中的挑战和变化。同时，家人和社会也应该给予产妇足够的支持和关爱，帮助她们度过这个特殊的阶段。如果产妇出现情绪问题，应及时寻求专业心理咨询和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产后修复后的护理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产后修复后，伤口需要一段时间来愈合。为了预防感染，应保持伤口清洁干燥。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在产后修复期间，应避免剧烈运动，以免影响伤口愈合。适当的活动和休息可以帮助恢复体力。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产后修复后，应定期回医院复查，以便医生了解恢复情况，给予相应的建议和指导。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多摄入富含维生素的食物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维生素对于伤口愈合和免疫力的提高都非常重要。应多吃新鲜蔬菜、水果等富含维生素的食物。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控制盐分和脂肪摄入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高盐分和高脂肪的食物不利于伤口愈合，也容易引起身体水肿。因此，产后修复期间应控制盐分和脂肪的摄入。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增加蛋白质摄入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产后修复期间，身体需要大量的蛋白质来促进伤口愈合和恢复。应适当增加蛋白质的摄入，如多吃瘦肉、鸡蛋、豆类等。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营养补充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https://d.book118.com/857053066051006032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2024-09-05T03:12:06.705</cp:lastPrinted>
  <dcterms:created xsi:type="dcterms:W3CDTF">2024-09-04T19:12:06Z</dcterms:created>
  <dcterms:modified xsi:type="dcterms:W3CDTF">2024-09-04T19:12:08Z</dcterms:modified>
</cp:coreProperties>
</file>