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6E89D6-03BB-415D-8409-4186C2F45F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2EEE20-E30C-47CE-8B24-6B00A9E4A1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106F41-8FCB-46B4-AC1B-CEC8062E26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DA55C5-AE9E-45F1-8988-C475056133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61C674-3AF2-4A26-863D-66A424DE57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B7AD409-4B63-4547-9B32-E5E13AB6F4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B48446E-961C-47B3-A7AC-A2CBBDFF8E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89C60B-E2BE-46B4-9F37-7C25E37009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0D9940-7686-4DAE-A1D4-E9EDB875ED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792962-D218-4949-A777-C4B8E50CAD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E3F60B-2F77-4D5A-9B8B-36A5DD80AA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7053152141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第五章化工仪表概括总结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化工仪表基本概念与分类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常见化工仪表类型及特点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化工仪表选型与安装要求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化工仪表操作与维护管理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化工仪表在生产过程中的应用实例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化工仪表发展趋势与挑战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化工仪表基本概念与分类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化工仪表是指用于化工生产过程中测量、显示、记录和控制工艺参数的仪器和设备。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化工仪表在化工生产中起着至关重要的作用，它们能够实时监测和控制生产过程中的各种参数，确保生产安全、稳定和高效。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定义及作用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化工仪表定义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分析仪表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用于对物质成分、性质等进行分析的仪表，如PH计、电导仪等。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物位仪表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用于测量容器中液体或固体物料高度的仪表，如液位计、料位计等。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流量仪表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用于测量管道中流体流量的仪表，如流量计、节流装置等。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温度仪表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用于测量物体热度的仪表，如温度计、热电偶等。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压力仪表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用于测量气体或液体压力的仪表，如压力表、压力变送器等。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仪表分类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测量范围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指仪表能够测量的参数范围。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精度等级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指仪表的测量结果与真实值之间的接近程度，通常以百分比表示。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重复性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指在同一条件下，对同一被测量进行多次测量时，仪表提供相近结果的能力。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稳定性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指仪表在长时间使用过程中，保持其性能参数不变的能力。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相关术语解析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常见化工仪表类型及特点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玻璃管温度计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压力式温度计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热电阻温度计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热电偶温度计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温度测量仪表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21810" r="21810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0529" r="1052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利用热胀冷缩原理，通过玻璃管内液体的高度变化来测量温度。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利用密闭系统内的气体、液体或固体的压力变化来测量温度。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利用金属导体的电阻随温度变化的特性来测量温度。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利用两种不同金属导体或半导体的温差电效应来测量温度。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利用弹性元件（如弹簧管、膜片等）在压力作用下产生弹性变形来测量压力。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弹性式压力表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3501" b="13501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负荷式压力表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895" r="1689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电测式压力表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48" r="1674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利用液柱或活塞等敏感元件在压力作用下产生位移来测量压力。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利用压力传感器将压力转换为电信号进行测量，具有高精度、高稳定性等特点。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压力测量仪表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差压式流量计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转子流量计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涡轮流量计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电磁流量计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流量测量仪表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利用流体通过节流装置产生的差压与流量之间的关系来测量流量。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利用流体对涡轮叶片的推动作用使涡轮旋转，通过测量涡轮的转速或转数来测量流量。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利用流体对转子的推动作用使转子旋转，通过测量转子的转速或转数来测量流量。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利用法拉第电磁感应定律来测量导电介质在管道中的体积流量。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通过直接读取液位高度或容器内介质的高度来测量物位。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直读式物位计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利用浮子随液位变化而上下移动的原理来测量物位。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浮子式物位计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利用液柱产生的静压力与液柱高度成正比的关系来测量物位。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差压式物位计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利用电容极板间电容量的变化来测量物位变化。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电容式物位计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物位测量仪表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化工仪表选型与安装要求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720" r="2572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选择仪表时，要考虑被测介质的性质、测量范围、测量精度和测量环境等条件，确保仪表能够适应实际工艺需求。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适应性原则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在满足工艺要求的前提下，尽量选择价格合理、性能稳定、维护方便的仪表。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经济性原则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优先选用技术成熟、性能先进、可靠性高的仪表，以提高测量准确性和自动化水平。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先进性原则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考虑未来工艺改进和扩展的可能性，选择具有可扩展性和升级潜力的仪表。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可扩展性原则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选型原则与方法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根据测量原理和工艺要求，选择合适的安装位置，确保测量准确性和安全性。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安装位置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安装环境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安装方式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接线与接地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注意环境温度、湿度、振动、腐蚀等因素对仪表的影响，采取必要的防护措施。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根据仪表类型和测量要求，选择合适的安装方式，如法兰安装、螺纹安装等。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按照仪表接线图正确接线，注意信号线与电源线的隔离和屏蔽，确保接地良好。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安装规范及注意事项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https://d.book118.com/857053152141006041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2024-09-14T16:31:19.685</cp:lastPrinted>
  <dcterms:created xsi:type="dcterms:W3CDTF">2024-09-14T08:31:19Z</dcterms:created>
  <dcterms:modified xsi:type="dcterms:W3CDTF">2024-09-14T08:31:21Z</dcterms:modified>
</cp:coreProperties>
</file>