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4FA8F-1474-4BEF-9A84-54C7CCBB4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13FCA-522A-4354-88B2-0B3FABA68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A1D96-8E42-4D5B-84A8-68C3C4051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52202-2D17-4479-A324-26DD45FB5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D132D0-0BA1-43B3-998F-B446648AC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9130B-DFAF-4933-BF76-BB7F63447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671CDB-F3B5-4808-977D-D9463C0B0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A1067-D9CF-4260-AD05-8B07E882C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B4385-2C2D-45DE-93BC-CD7A84F3F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DAB28-F7EA-441F-9FC2-034EB4E2B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5F5E1-3E64-4D7E-8E6D-C68D261C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5512610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红牛的产品调研和分析报告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红牛产品概述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红牛产品概述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红牛是一种含有牛磺酸、咖啡因、糖和其他成分的能量饮料，旨在提供额外的能量和提高警觉性。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牛是一种备受欢迎的能量饮料，自1980年代推出以来，已成为世界上最知名的能量饮料品牌之一。它含有多种成分，包括牛磺酸、咖啡因、糖以及其他复合物，这些成分共同作用，帮助提供能量和提高警觉性，使人在需要长时间工作或集中注意力的情况下保持清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红牛产品线包括多种不同类型，如红牛维生素能量饮料、红牛劲能饮料和红牛风味饮料等。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牛的产品线非常丰富，包括多种不同类型。其中最经典的是红牛维生素能量饮料，它含有牛磺酸、维生素和咖啡因，提供额外的能量。此外，还有红牛劲能饮料，它含有更多的牛磺酸和咖啡因，提供更强烈的能量提升效果。除了这些经典类型，红牛还推出了红牛风味饮料，以满足不同消费者的口味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红牛产品的特点是含有高浓度的牛磺酸、咖啡因和糖，以及多种复合物，这些成分共同作用，提供快速能量提升和持久力。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牛产品的最大特点是含有高浓度的牛磺酸、咖啡因和糖。牛磺酸是一种氨基酸，有助于提高警觉性和集中注意力。咖啡因是一种刺激剂，有助于提高警觉性和心理警觉性。糖提供快速能量，帮助抵消疲劳感。此外，红牛还含有多种复合物，这些成分共同作用，提供快速而持久的能量提升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消费者年龄分布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红牛的主要消费群体是年轻人，特别是18-35岁的男性。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消费者需求动机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消费者选择红牛主要是因为其提神醒脑、补充能量的效果，以及其独特的口味和品牌形象。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消费者购买习惯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大部分消费者会在疲劳、需要补充能量的时候购买红牛，且多数选择在线下实体店购买。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竞品劣势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红牛作为能量饮料市场的先行者，拥有强大的品牌影响力和忠诚的消费群体，这是竞争对手所无法比拟的。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红牛的主要竞争对手包括其他能量饮料品牌，如雀巢、魔水、东鹏特饮等。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竞争对手的优势在于其品牌知名度、市场占有率和营销策略。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随着社会节奏的加快和消费者对能量饮料的需求增加，能量饮料市场呈现出逐年增长的趋势。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消费者对能量饮料的口味、功效和成分的要求越来越高，未来市场将更加注重产品的品质和差异化。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未来能量饮料市场将更加注重技术创新，如新型配方、新型包装和智能营销等，以满足消费者不断变化的需求。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https://d.book118.com/857055126103006041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2024-09-14T07:00:58.804</cp:lastPrinted>
  <dcterms:created xsi:type="dcterms:W3CDTF">2024-09-13T23:00:58Z</dcterms:created>
  <dcterms:modified xsi:type="dcterms:W3CDTF">2024-09-13T23:01:00Z</dcterms:modified>
</cp:coreProperties>
</file>