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4AC2D-1C22-49E9-AA8F-FBDAC5C2E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B63FB-C5E1-40B9-9563-98AEB5C1F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DAA8A-E57A-4AEF-A272-D994483A6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483C5-97CA-4F99-854E-36A29E45E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D47F9E-8EE1-4D4E-B3E5-977026614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3EED47-6D37-45CD-9A8F-435C06DCB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A4A356-C694-4B8F-96A5-F02ECDA90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7C3F6-1E2C-4829-B3EE-8480DA851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C4AD5-340C-4937-9422-88335CCF8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EB565-0A9A-43AA-83BF-95649952D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5157D-C45F-490E-9D1B-6E738677C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620411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体能考核不合格分析报告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体能考核概述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体能考核不合格情况分析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体能考核不合格原因分析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体能考核不合格改进措施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体能考核概述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26" r="294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837" r="348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86" r="327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体能考核是对个人或团体体能状况进行评估和测量的过程，包括力量、耐力、速度、协调性和柔韧性等方面的测试。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体能考核的目的是为了了解个体的体能水平，评估其是否符合特定工作或运动的要求，并为训练和锻炼提供反馈和指导。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体能考核的定义和目的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体能考核通常有明确的标准，包括年龄、性别、身体状况和运动类型等分类标准。这些标准是根据科学研究和实际需求制定的，以确保评估的客观性和准确性。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考核的要求根据不同的工作或运动项目而有所不同。一般来说，体能考核要求参与者完成一系列规定的动作或测试，以评估其在力量、耐力、速度等方面的表现。考核结果通常会作为选拔、训练和晋级的重要参考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体能考核的标准和要求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体能考核不合格情况分析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不合格人员的分布情况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部门分布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不合格人员主要分布在销售部和技术部，各占30%，其他部门占40%。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岗位分布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销售岗位的不合格率最高，为45%，其次是技术岗位，为35%，其他岗位占20%。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414" r="1841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不合格人员主要集中在25-35岁之间，占60%，35-45岁之间占30%，25岁以下和45岁以上各占5%。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不合格人员中男性占70%，女性占30%。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不合格人员的年龄和性别分布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不合格人员的体能考核成绩分析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在所有考核项目中，长跑和引体向上是不合格率最高的两个项目，各占40%，其次是俯卧撑和仰卧起坐，各占20%。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考核项目分析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不合格人员的体能考核成绩主要集中在60分以下，占80%，60-70分之间占15%，70分以上仅占5%。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成绩分布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体能考核不合格原因分析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受训者可能没有达到规定的训练时间和强度，导致体能水平无法提升。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训练计划可能没有系统性，缺乏对力量、耐力、速度和柔韧性的全面提升。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没有针对考核项目进行专门训练，导致在考核中表现不佳。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训练量不足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缺乏系统性训练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缺乏针对性训练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https://d.book118.com/857062041104006040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2024-09-12T23:07:06.169</cp:lastPrinted>
  <dcterms:created xsi:type="dcterms:W3CDTF">2024-09-12T15:07:06Z</dcterms:created>
  <dcterms:modified xsi:type="dcterms:W3CDTF">2024-09-12T15:07:08Z</dcterms:modified>
</cp:coreProperties>
</file>