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927E4-AA1F-4C2A-9A86-4F1B4FD8E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3B4BD-044E-4CAF-9277-54F85C983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3C729-241D-4D6E-9F3E-BA7D727FD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F28CD-D85C-4914-B065-87F41A7F3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D5111A-1456-4AD3-9443-B501A75BD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ABD268-9CD1-45D8-A5AA-60B654638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F716C4-1911-43F9-BCD5-5A1E2EEB3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6A5C8-1CAB-4EE4-8A4B-1000F17A6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9263A-D8F3-4B2D-9F3C-91E22015B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5B27D-06BC-4AAF-B51F-E2DC37AF1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DBE21-C28F-41B0-9265-576D93D07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62154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交通仿真技术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交通仿真技术概述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交通仿真系统组成与原理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交通仿真技术应用案例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交通仿真技术挑战与问题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交通仿真技术发展趋势与展望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交通仿真技术概述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交通仿真技术是一种基于计算机模拟和数学建模的方法，用于模拟和分析交通系统的运行情况和性能。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交通仿真技术起源于20世纪60年代，随着计算机技术的发展而不断壮大。经历了从简单模型到复杂模型、从单一交通方式到多交通方式、从微观仿真到宏观仿真的发展历程。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交通仿真技术广泛应用于城市交通规划、交通工程设计、交通控制与管理、交通安全评估等领域。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通过交通仿真技术，可以预测和评估交通系统的性能，优化交通规划和设计方案，提高交通运行效率和安全性，为交通管理部门和决策者提供科学依据。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国内交通仿真技术研究起步较晚，但近年来发展迅速。在交通仿真模型、仿真算法、仿真软件等方面取得了一系列重要成果，并在城市交通规划、智能交通系统等领域得到了广泛应用。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国内研究现状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国外交通仿真技术研究历史悠久，成果丰硕。在微观交通仿真、宏观交通仿真、多交通方式仿真等方面都有较为成熟的理论和方法，并开发出了众多优秀的交通仿真软件，如VISSIM、PARAMICS等。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国外研究现状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交通仿真系统组成与原理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系统架构与功能模块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仿真引擎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负责实现交通仿真过程的核心算法，包括车辆运动模型、交通流模型等。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图形用户界面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提供用户与仿真系统的交互界面，支持仿真场景的建立、参数设置、结果展示等功能。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数据管理模块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负责仿真数据的输入、输出和处理，包括交通网络数据、交通流数据、控制策略数据等。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评估与优化模块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对仿真结果进行评估和分析，提供优化建议和改进措施。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通过传感器、摄像头等设备采集交通网络中的实时交通数据，包括车辆位置、速度、交通信号状态等。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对采集的原始数据进行清洗、去噪和格式化处理，以便于后续的仿真计算和分析。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数据存储与管理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将处理后的数据存储到数据库中，并建立相应的数据索引和管理机制，以便于数据的快速检索和调用。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车辆运动模型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根据车辆动力学和运动学原理，选择合适的车辆运动模型，如跟驰模型、换道模型等，以模拟车辆在交通网络中的行驶过程。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交通流模型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根据交通流理论，选择合适的交通流模型，如宏观交通流模型、微观交通流模型等，以描述交通网络中车流的宏观和微观特性。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控制策略模型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针对交通控制和管理需求，选择合适的控制策略模型，如信号控制模型、路径规划模型等，以实现交通仿真系统中的智能化控制和管理。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仿真算法及模型选择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交通仿真技术应用案例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交通流仿真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模拟城市道路交通流，包括车辆、行人等交通参与者的行为和交互，以评估交通拥堵、延误等问题。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交通信号控制仿真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对城市道路交通信号控制进行仿真，优化信号配时方案，提高交通运行效率。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交通事故仿真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模拟交通事故发生过程，分析事故对交通流的影响，为交通安全管理和应急响应提供决策支持。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城市道路交通仿真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车站客流仿真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对轨道交通车站的客流进行仿真，分析乘客进出站、换乘等行为对车站设施布局和服务水平的影响。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轨道交通网络仿真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构建轨道交通网络模型，模拟多列车在复杂网络中的运行和调度过程，评估网络性能和运营效率。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列车运行仿真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模拟轨道交通列车在轨道上的运行过程，包括列车控制、信号系统、轨道电路等方面的仿真。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轨道交通仿真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https://d.book118.com/857062154042006040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2024-09-12T14:16:35.659</cp:lastPrinted>
  <dcterms:created xsi:type="dcterms:W3CDTF">2024-09-12T06:16:35Z</dcterms:created>
  <dcterms:modified xsi:type="dcterms:W3CDTF">2024-09-12T06:16:37Z</dcterms:modified>
</cp:coreProperties>
</file>