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477061-C996-460A-8FB8-089A72968E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AFA1B-AEC4-466F-B8F1-2FFB358B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C196-E494-4D5F-BB96-9E186C25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627B-1354-4BCA-BE9E-522F9E42B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89BB5-D665-45A3-90DA-5B257202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D63AD-3A01-49B9-86E8-10B18AF7D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442DE-1E22-43A0-B985-38D24ECB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FA229-9349-46F7-BF3E-26EE2688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7C606-4D09-4346-9A90-30832545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69899-8E8B-466F-9F44-AB71F295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BF5B8-0602-422B-AD1F-968D97B2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975DB-DF41-4ED0-9C74-C42BE1DBE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2C80F0-3BF4-4479-9DEC-419B80B45B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73D6E8-4914-4F01-AF25-B517850E629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64053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3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4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5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6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9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菱形 27"/>
          <p:cNvSpPr/>
          <p:nvPr/>
        </p:nvSpPr>
        <p:spPr>
          <a:xfrm>
            <a:off x="7452000" y="2268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菱形 36"/>
          <p:cNvSpPr/>
          <p:nvPr/>
        </p:nvSpPr>
        <p:spPr>
          <a:xfrm>
            <a:off x="1746360" y="3662640"/>
            <a:ext cx="682560" cy="68256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人事行政年终总结：全面进步，共创佳绩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椭圆 1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椭圆 3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椭圆 5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椭圆 6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椭圆 7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椭圆 8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菱形 9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菱形 10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菱形 12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菱形 13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菱形 14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菱形 17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菱形 18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人才招聘与培训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薪酬福利管理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绩效考核与激励机制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人员关系管理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人事行政年终总结简介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椭圆 3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椭圆 5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XXXXX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公司名称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XXXX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公司规模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XXXX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成立时间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椭圆 8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椭圆 9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椭圆 10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椭圆 12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菱形 17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菱形 18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菱形 21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菱形 22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菱形 25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菱形 32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菱形 34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行政部门人员构成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介绍部门内各职位人员构成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人员分布及职责分工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人事行政团队介绍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人事部门人员构成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介绍部门内各职位人员构成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人员分布及职责分工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椭圆 5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椭圆 6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椭圆 7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椭圆 9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年度重要事件回顾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公司发展中的关键支持部门，负责人才招聘与管理、员工福利等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人事行政部门角色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如人才流失、员工绩效管理等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面临挑战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年终总结目标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本年度人事行政部门的年终总结目标是全面进步和共创佳绩。通过团队的努力和合作，希望取得更好的业绩和成果，为公司发展贡献力量。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椭圆 5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椭圆 6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椭圆 7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椭圆 9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年终总结目标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持续提升团队绩效，加强内部人才培养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鼓励团队合作，共同创造更多成功案例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共创佳绩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人才招聘与培训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椭圆 1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椭圆 3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椭圆 5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人才招聘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广泛招募途径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招聘渠道优化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经济有效的招聘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招聘成本控制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流程精简高效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椭圆 5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椭圆 6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椭圆 7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椭圆 9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新员工入职培训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量身定制计划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评估学习成果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持续学习机制建设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2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岗位培训与晋升机制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岗位培训方案应该根据员工实际需求进行个性化制定，晋升路径规划需要明确标准和评定程序，而人才梯队建设是公司长期发展的基础。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椭圆 8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椭圆 9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椭圆 10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椭圆 12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椭圆 1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椭圆 1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菱形 17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菱形 18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菱形 21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菱形 22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菱形 25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菱形 32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菱形 34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人才留存策略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提供职业发展规划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建立员工关怀机制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加强内部沟通与协调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员工关怀措施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员工生日礼物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团建活动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人才流失与留存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离职原因分析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工作环境不佳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薪资福利待遇不合理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个人发展空间不足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通过优化招聘流程和培训机制，以及建立完善的人才流失制度，公司在人才管理方面取得了显著成效，为未来的发展奠定了坚实基础。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2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4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薪酬福利管理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9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0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2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3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4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5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6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7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8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9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0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薪酬福利体系设计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在薪酬福利体系设计中，首先需要进行薪酬调研分析，了解市场行情和同行业薪资水平。其次是制定福利政策，包括健康保险、年假等福利内容。最后建立绩效激励机制，激发员工积极性，提高工作效率。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7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椭圆 5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9" name="椭圆 6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0" name="椭圆 7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1" name="椭圆 9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2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3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5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6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7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8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税前薪资计算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详细计算规则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薪资计算公式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各项薪资组成比例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税前薪资结构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调整规则和频率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税前薪资调整原则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9" name="椭圆 1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0" name="椭圆 3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1" name="椭圆 5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2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3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4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5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6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7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8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9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0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福利方案优化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对调研数据的解读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福利调研结果分析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合理分配福利预算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福利预算控制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如何提升员工福利满意度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福利改善方向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椭圆 8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3" name="椭圆 9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4" name="椭圆 10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5" name="椭圆 12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6" name="椭圆 1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7" name="椭圆 1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8" name="菱形 17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9" name="菱形 18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0" name="菱形 21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1" name="菱形 22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2" name="菱形 25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3" name="菱形 32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4" name="菱形 34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成本效益分析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分析各项福利的成本效益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49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成本控制策略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设定成本控制指标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2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薪酬福利成本管理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薪酬福利支出统计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按项目分类统计支出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与预算对比分析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椭圆 4"/>
          <p:cNvSpPr/>
          <p:nvPr/>
        </p:nvSpPr>
        <p:spPr>
          <a:xfrm>
            <a:off x="-533880" y="1646640"/>
            <a:ext cx="369360" cy="369360"/>
          </a:xfrm>
          <a:prstGeom prst="ellipse">
            <a:avLst/>
          </a:prstGeom>
          <a:solidFill>
            <a:srgbClr val="BECCC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9" name="椭圆 15"/>
          <p:cNvSpPr/>
          <p:nvPr/>
        </p:nvSpPr>
        <p:spPr>
          <a:xfrm>
            <a:off x="-533880" y="2153160"/>
            <a:ext cx="369360" cy="369360"/>
          </a:xfrm>
          <a:prstGeom prst="ellipse">
            <a:avLst/>
          </a:prstGeom>
          <a:solidFill>
            <a:srgbClr val="6E7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0" name="椭圆 16"/>
          <p:cNvSpPr/>
          <p:nvPr/>
        </p:nvSpPr>
        <p:spPr>
          <a:xfrm>
            <a:off x="-533880" y="2689920"/>
            <a:ext cx="369360" cy="369360"/>
          </a:xfrm>
          <a:prstGeom prst="ellipse">
            <a:avLst/>
          </a:prstGeom>
          <a:solidFill>
            <a:srgbClr val="82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1" name="椭圆 20"/>
          <p:cNvSpPr/>
          <p:nvPr/>
        </p:nvSpPr>
        <p:spPr>
          <a:xfrm>
            <a:off x="-533880" y="3178800"/>
            <a:ext cx="369360" cy="369360"/>
          </a:xfrm>
          <a:prstGeom prst="ellipse">
            <a:avLst/>
          </a:prstGeom>
          <a:solidFill>
            <a:srgbClr val="CF78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2" name="椭圆 23"/>
          <p:cNvSpPr/>
          <p:nvPr/>
        </p:nvSpPr>
        <p:spPr>
          <a:xfrm>
            <a:off x="-533880" y="3667680"/>
            <a:ext cx="369360" cy="369360"/>
          </a:xfrm>
          <a:prstGeom prst="ellipse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3" name="椭圆 24"/>
          <p:cNvSpPr/>
          <p:nvPr/>
        </p:nvSpPr>
        <p:spPr>
          <a:xfrm>
            <a:off x="-533880" y="4156920"/>
            <a:ext cx="369360" cy="369360"/>
          </a:xfrm>
          <a:prstGeom prst="ellipse">
            <a:avLst/>
          </a:prstGeom>
          <a:solidFill>
            <a:srgbClr val="EAA9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4" name="菱形 11"/>
          <p:cNvSpPr/>
          <p:nvPr/>
        </p:nvSpPr>
        <p:spPr>
          <a:xfrm>
            <a:off x="-498240" y="4156920"/>
            <a:ext cx="1460880" cy="146088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5" name="菱形 26"/>
          <p:cNvSpPr/>
          <p:nvPr/>
        </p:nvSpPr>
        <p:spPr>
          <a:xfrm>
            <a:off x="8605440" y="-571320"/>
            <a:ext cx="1926000" cy="1926000"/>
          </a:xfrm>
          <a:prstGeom prst="diamond">
            <a:avLst/>
          </a:prstGeom>
          <a:solidFill>
            <a:srgbClr val="4874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6" name="菱形 27"/>
          <p:cNvSpPr/>
          <p:nvPr/>
        </p:nvSpPr>
        <p:spPr>
          <a:xfrm>
            <a:off x="7058520" y="563400"/>
            <a:ext cx="1583280" cy="158328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7" name="菱形 28"/>
          <p:cNvSpPr/>
          <p:nvPr/>
        </p:nvSpPr>
        <p:spPr>
          <a:xfrm>
            <a:off x="538560" y="3333240"/>
            <a:ext cx="853200" cy="853200"/>
          </a:xfrm>
          <a:prstGeom prst="diamond">
            <a:avLst/>
          </a:prstGeom>
          <a:solidFill>
            <a:srgbClr val="ECBCB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8" name="菱形 29"/>
          <p:cNvSpPr/>
          <p:nvPr/>
        </p:nvSpPr>
        <p:spPr>
          <a:xfrm>
            <a:off x="538560" y="623160"/>
            <a:ext cx="1285920" cy="1285920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9" name="菱形 30"/>
          <p:cNvSpPr/>
          <p:nvPr/>
        </p:nvSpPr>
        <p:spPr>
          <a:xfrm>
            <a:off x="7551720" y="3333240"/>
            <a:ext cx="1285920" cy="1285920"/>
          </a:xfrm>
          <a:prstGeom prst="diamond">
            <a:avLst/>
          </a:prstGeom>
          <a:solidFill>
            <a:srgbClr val="F6D9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0" name="菱形 36"/>
          <p:cNvSpPr/>
          <p:nvPr/>
        </p:nvSpPr>
        <p:spPr>
          <a:xfrm>
            <a:off x="1746360" y="3662640"/>
            <a:ext cx="853200" cy="8532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薪酬福利管理是企业人事工作中重要的一环，有效的薪酬福利体系可以吸引和留住优秀员工，提高员工工作积极性和满意度。同时，科学合理的成本管理可以帮助企业精确控制开支，实现经济效益的最大化。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https://d.book118.com/857064053001006053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人事行政年终总结：全面进步，共创佳绩</vt:lpstr>
      <vt:lpstr>目录</vt:lpstr>
      <vt:lpstr>第1章 人事行政年终总结简介</vt:lpstr>
      <vt:lpstr>公司概况</vt:lpstr>
      <vt:lpstr>人事行政团队介绍</vt:lpstr>
      <vt:lpstr>年度重要事件回顾</vt:lpstr>
      <vt:lpstr> </vt:lpstr>
      <vt:lpstr>年终总结目标</vt:lpstr>
      <vt:lpstr>第2章 人才招聘与培训</vt:lpstr>
      <vt:lpstr>人才招聘</vt:lpstr>
      <vt:lpstr>新员工入职培训</vt:lpstr>
      <vt:lpstr> </vt:lpstr>
      <vt:lpstr>人才流失与留存</vt:lpstr>
      <vt:lpstr>总结</vt:lpstr>
      <vt:lpstr>第三章 薪酬福利管理</vt:lpstr>
      <vt:lpstr> </vt:lpstr>
      <vt:lpstr>税前薪资计算</vt:lpstr>
      <vt:lpstr>福利方案优化</vt:lpstr>
      <vt:lpstr>薪酬福利成本管理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2024-09-26T16:49:41.904</cp:lastPrinted>
  <dcterms:created xsi:type="dcterms:W3CDTF">2024-09-26T08:49:41Z</dcterms:created>
  <dcterms:modified xsi:type="dcterms:W3CDTF">2024-09-26T08:49:44Z</dcterms:modified>
</cp:coreProperties>
</file>