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AD20FB-5B90-40DA-9765-FE4EA24997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83182C-CEBB-4DD3-9CCC-F3E26D54E2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15F828-C9F1-4A53-B402-8E4E1D21B8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3858EB-D111-4E6C-9887-A39CF5C57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FD99D64-6EE1-4312-91EE-CF944BDCB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07C9E6-F6B9-4BD1-9AD4-BFB3A7E05D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7EEFB9-8427-4AD1-A57B-07EAB79906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0A1942-FB45-4B18-A3D6-2C6E55AE4B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24AFC0-BB04-48B3-AEAC-3559B333A5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CC5BF6-02C7-4A25-BF80-80B158B069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CA7882-B15D-4FC6-A450-3674AD2AA9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7064121063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口语表达与交流技巧</a:t>
            </a:r>
          </a:p>
        </p:txBody>
      </p:sp>
      <p:sp>
        <p:nvSpPr>
          <p:cNvPr id="3" name="AutoShape 3"/>
          <p:cNvSpPr/>
          <p:nvPr/>
        </p:nvSpPr>
        <p:spPr>
          <a:xfrm>
            <a:off x="3887301" y="4906518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497278" y="4906518"/>
            <a:ext cx="2419908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2024-01-27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口语表达基础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口语交流技巧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情感表达与感染力提升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跨文化口语交流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公共场合口语表达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职场口语应用与提升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口语表达基础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掌握国际音标，正确发出元音和辅音，避免发音模糊或错误。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准确的发音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417" r="13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自然的语调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417" r="1341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恰当的停顿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学会运用升调和降调来表达不同的情感和语气，使语言更生动。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在句子中适当停顿，有助于更好地传达信息和表达思想。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语音语调与发音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词汇量与表达方式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丰富的词汇量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积累常用词汇和短语，以便更准确地表达自己的观点。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多样化的表达方式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学会运用同义词、反义词、比喻等修辞手法，使语言更富有表现力。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避免使用过于专业的术语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在与非专业人士交流时，尽量使用通俗易懂的语言。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掌握基本的语法规则，避免语法错误。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正确的语法结构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合理安排句子成分，使句子结构清晰、易于理解。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清晰的句子组织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使用连接词将句子和段落连接起来，使语言更连贯。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适当的连接词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语法结构与句子组织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口语交流技巧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理解对方观点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不仅要听清对方的话语，还要理解对方的观点、情感和需求。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保持专注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在交流过程中，要时刻保持专注，全神贯注地倾听对方的讲话内容。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避免打断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在对方讲话时，不要随意打断，而是耐心倾听，等待对方讲完。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282" r="1428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7554" r="17554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倾听与理解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通过点头、微笑、重复对方话语等方式，积极回应对方的讲话，表达自己的理解和关注。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4167" b="41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积极回应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在倾听对方讲话后，可以适当地给予反馈，表达自己的看法和建议。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给予反馈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如果对方表达不够清晰或者有所顾虑，可以鼓励对方继续表达，让对方感到被尊重和理解。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鼓励表达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回应与反馈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尊重差异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在交流过程中，要尊重对方的观点和经历，不要强加自己的意见，而是以开放、包容的心态进行交流。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提出问题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通过提出问题的方式，引导对方更深入地表达自己的想法和感受。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分享个人经历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可以适当地分享自己的经历和看法，与对方建立共同话题，促进交流的深入。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引导与深入交流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情感表达与感染力提升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978" b="197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准确识别自身情感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能够清晰认知自己当下的情绪，是愤怒、喜悦、悲伤还是其他，这是情感表达的第一步。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情感编码与传递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通过语言、语调、表情和肢体语言等多种方式，将内心情感准确地传递给他人。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倾听他人情感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在交流中关注对方的情感变化，通过积极倾听和回应，实现情感的双向传递。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情感识别与传递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选择具有感染力的词汇和表达方式，让语言更加生动形象。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用词精准生动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966" r="14966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运用不同的语调来表达不同的情感，使得语言更具感染力。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语调抑扬顿挫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通过适当的肢体语言来强化口头表达，增加感染力。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肢体语言配合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感染力塑造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https://d.book118.com/857064121063006035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2024-09-09T21:13:47.650</cp:lastPrinted>
  <dcterms:created xsi:type="dcterms:W3CDTF">2024-09-09T13:13:47Z</dcterms:created>
  <dcterms:modified xsi:type="dcterms:W3CDTF">2024-09-09T13:13:50Z</dcterms:modified>
</cp:coreProperties>
</file>