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894E5-B9E4-4346-AC7F-A9BB401E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6ECAC-AC8B-4F15-86AA-A81613A6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88CAD-758C-42F6-ADC3-8FAA1E34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2375F-CF89-45C9-8040-E7855C87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F82D5-8551-41FE-A509-F52BCA60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DFA98-FE66-4675-ABE7-B5D6ACC5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67F88-00E9-4767-9532-16D557AF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2026D-116B-406E-8D6B-80354A34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636FB-E26B-42C3-9812-45CE29E0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13FE3-69EA-4D2F-90E1-4F91CF51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511FA-9AB4-43BE-9845-F2A23C988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65063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BEC高级A通过经验分享电脑资料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考试概述与备考建议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听力部分备考技巧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阅读部分备考策略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写作部分备考指导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口语部分备考建议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电脑资料整理与复习方法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考试概述与备考建议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考生需具备扎实的英语基础和广泛的商务知识，能够熟练应对各种商务场景下的英语交流。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BEC高级A考试主要包括听力、阅读、写作和口语四个部分，全面考察考生的商务英语能力。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BEC高级A考试内容及要求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123" r="10123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建议考生提前3-6个月开始备考，充分熟悉考试内容和题型，提高答题速度和准确度。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制定详细的备考计划，合理分配时间，注重听、说、读、写各项技能的均衡发展。同时，针对自己的薄弱环节进行有针对性的强化训练。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备考时间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策略规划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备考时间与策略规划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考生可以通过官方网站、考试指南、历年真题等途径收集备考资料。此外，还可以参加培训班或向老师、同学请教，获取更多备考建议和资源。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考生将收集到的资料进行分类整理，形成系统的学习笔记和复习资料。可以按照考试内容、题型、难易程度等进行分类，方便后续的复习和巩固。同时，及时更新和补充新的资料，保持备考资料的时效性和完整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资料收集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资料整理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资料收集与整理方法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听力部分备考技巧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听写题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注意听关键词，速记要点，理解上下文意思，注意单词拼写和大小写。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听选题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预览选项，预测问题，注意听问题中的关键词，排除干扰项。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听填题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注意听关键词和短语，理解句子结构和语法，注意单词拼写和大小写。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听力题型分析及解题技巧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804" b="580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选择真实场景材料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选择与实际工作场景相关的听力材料，如商务会议、电话交谈等。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多样化材料来源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从多个来源获取听力材料，如BBC、CNN、TED等。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反复练习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对同一篇材料反复练习，提高听力理解能力和反应速度。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听力材料选择与使用建议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增加词汇量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扩大商务英语专业词汇量，熟悉常用短语和表达方式。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泛听与精听结合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泛听增加语感，精听提高理解能力，两者结合效果更佳。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练习听力技巧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通过大量练习，提高听力技巧，如预测、速记、排除干扰项等。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创造英语环境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尽可能多地接触英语，如看英文电影、听英文歌曲等。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提高听力水平的有效途径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阅读部分备考策略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143" b="2814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常见文章类型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商务报告、合同协议、市场调研、公司介绍等。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文章特点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语言规范、专业性强、逻辑严密、信息量大。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阅读文章类型及特点分析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预览问题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先读问题，了解考点和题型，带着问题去阅读文章。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略读和寻读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通过略读把握文章大意，通过寻读定位关键信息。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理解作者意图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注意文章中的转折词、情态动词等，理解作者的立场和态度。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分析文章结构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注意段落间的逻辑关系，把握文章的整体框架。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阅读理解题解题方法与技巧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从简单的商务英语文章开始，逐渐提高难度。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选择适合自己的阅读材料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定时阅读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精读与泛读相结合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使用辅助工具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每天安排一定的时间进行阅读练习，提高阅读速度和理解能力。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对于重要的文章进行精读，仔细分析语言点和商务知识；对于一般性的文章进行泛读，快速把握大意。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利用词典、语法书等辅助工具，解决阅读中遇到的生词和长难句问题。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扩大阅读量和提升阅读速度的方法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写作部分备考指导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https://d.book118.com/857065063162006032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2024-09-05T23:53:08.473</cp:lastPrinted>
  <dcterms:created xsi:type="dcterms:W3CDTF">2024-09-05T15:53:08Z</dcterms:created>
  <dcterms:modified xsi:type="dcterms:W3CDTF">2024-09-05T15:53:10Z</dcterms:modified>
</cp:coreProperties>
</file>