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185515-DA00-4523-B4F2-2664B501F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847E95-6D02-4A3B-8B04-035D98D23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B0F860-F06E-457F-BF97-94399C389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0CFF95-5ED1-48AC-8B99-0240E5C09F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057294-009C-4786-AF2B-BAF2317406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400716-DFA3-41EB-88D2-97B6FE68A4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99D1AC-D8D6-4366-8A6B-9ACCFD1730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3E7168-9643-422D-9158-0F21B8072E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A62160-BA61-4159-8202-BB4324CDE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C9BE20-DD44-4140-BFE6-D9A6FC3B2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EDAA1E-FDB6-407E-A8A4-4B88B0C79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065122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危化品特种作业人员安全操作紧急情况处理</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2024-01-11</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危化品特种作业概述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紧急情况识别与评估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应急处理措施与方案</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资源调配与协作机制建立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人员培训与演练计划制定</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总结反思与未来发展规划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危化品特种作业概述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625" r="15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根据《危险化学品安全管理条例》的规定，将危险化学品分为爆炸品、压缩气体和液化气体、易燃液体、易燃固体、自燃物品和遇湿易燃物品、氧化剂和有机过氧化物、有毒品和腐蚀品等七大类。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严格遵守国家有关安全生产规定，执行上级安全规章制度和操作规程，拒绝违章指挥，不违章作业。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必须接受与本工种相适应的、专门的安全技术培训，经安全技术理论考核和实际操作技能考核合格，取得特种作业操作证后，方可上岗作业；未经培训，或培训考核不合格者，不得上岗作业。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5621" r="562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特种作业人员职责与要求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944" b="59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安全操作规范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作业人员必须熟悉和掌握所使用设备的安全操作规程，严格按照安全操作规程进行操作；作业前必须认真检查所使用的设备和工具是否完好，发现问题及时处理。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安全操作标准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穿戴好个人防护用品，如安全帽、工作服、劳保鞋等；严格遵守安全操作规程，不违章作业；发现异常情况及时报告并采取相应措施。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安全操作规范及标准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紧急情况识别与评估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危化品在运输、储存或使用过程中发生泄漏，可能导致中毒、火灾或爆炸等严重后果。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泄漏事故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292" r="16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火灾事故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爆炸事故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危化品易燃易爆，一旦发生火灾，火势蔓延迅速，难以扑灭。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危化品在特定条件下可能发生爆炸，造成巨大破坏和人员伤亡。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紧急情况类型及特点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通过仔细观察现场环境、设备状况以及人员操作，及时发现潜在的安全隐患。</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1719" b="11719"/>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现场观察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鼓励员工积极报告异常情况，以便及时发现并处理潜在风险。</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员工报告</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利用专业检测设备对危化品及其相关设施进行定期检测，确保安全运行。</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专业检测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收集现场信息，了解事故类型、规模、影响范围及可能的发展趋势。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情况了解</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对收集的信息进行综合分析，评估事故可能造成的危害程度及影响范围。</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风险分析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根据风险评估结果，合理调配应急资源，包括人员、物资和装备等。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资源调配</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启动应急预案，组织救援力量赶赴现场，开展应急救援工作。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应急响应</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紧急情况评估流程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应急处理措施与方案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181" r="1018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3384" b="1338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应急处理原则及策略</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在任何情况下，保障人员的生命安全都是首要任务。</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采取一切必要措施，防止事故进一步扩大，减少财产损失。</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在事故发生后，迅速启动应急响应程序，组织专业人员进行处置。</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在应急处置过程中，实行统一指挥，确保各项措施得到有效执行。</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生命安全优先</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防止事故扩大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快速响应</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统一指挥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在发现事故隐患或事故发生后，立即停止相关作业，撤离现场。</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立即停止作业</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根据事故性质，启动相应的应急设施，如消防器材、安全阀等。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启动应急设施</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及时向企业安全管理部门和当地政府相关部门报告事故情况。</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报告相关部门</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在保障自身安全的前提下，组织专业救援队伍进行救援。</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组织救援</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现场处置措施与方法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https://d.book118.com/857065122036006041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2024-09-13T23:16:57.923</cp:lastPrinted>
  <dcterms:created xsi:type="dcterms:W3CDTF">2024-09-13T15:16:57Z</dcterms:created>
  <dcterms:modified xsi:type="dcterms:W3CDTF">2024-09-13T15:17:00Z</dcterms:modified>
</cp:coreProperties>
</file>