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952797-904E-4E0C-BF34-9817BA283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957EEC-B03D-4632-9FC4-B113887BE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F066D6-D3A8-49C8-A0C5-E100D6857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2F0A73-0149-489D-AD1B-EDC425B471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D28D1C-413B-4545-88AF-7507B7A27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9BEA8C-E6B0-4063-91EF-EB87309E6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D19367-2460-4C72-9E49-73F9AE45F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FB5D37-1799-4A35-B7CA-14562A155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873C0A-B844-4E5D-8D63-EF23FF53C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8BFE1E-67BD-4000-AACD-31FAD93E9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F92F76-7395-4164-910A-6161C8905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10004010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《销售课题模板》ppt课件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销售心理学基础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销售技巧与策略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销售团队建设与管理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销售的定义与重要性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销售是实现商品或服务从生产者到消费者的转移过程，对于企业而言至关重要。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销售是市场经济中不可或缺的一环，它实现了商品或服务的价值转化，为企业带来利润。同时，销售也是企业与客户之间沟通的桥梁，有助于建立和维护客户关系，提升品牌形象和市场竞争力。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成功的销售需要遵循一定的原则和技巧，包括了解客户需求、建立信任关系、提供解决方案等。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需求是销售过程中的关键环节，销售人员需要耐心倾听客户的需求和问题，并针对性地提供解决方案。建立信任关系也是非常重要的，销售人员需要通过诚信和专业性赢得客户的信任。此外，提供优质的服务和产品也是销售成功的必要条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销售的基本原则与技巧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销售过程包括市场调研、制定销售计划、寻找潜在客户、客户沟通、促成交易等步骤。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是销售的基础，销售人员需要了解市场趋势、竞争对手和客户需求等信息。制定销售计划则是为了更好地组织销售活动，包括目标设定、策略制定和时间安排等。寻找潜在客户是销售的重要一环，可以通过广告、促销活动等方式吸引客户。客户沟通是建立关系的桥梁，需要运用良好的沟通技巧和专业知识。促成交易则是销售的最终目的，需要抓住时机、采取适当的策略来达成交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销售的流程与步骤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销售心理学基础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717" b="14717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消费者决策过程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消费者需求与动机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群体影响与从众行为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分析消费者在购买决策过程中的心理活动，包括问题识别、信息搜索、方案评估、购买决策和购后行为。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了解消费者的需求和动机，探究不同消费者群体的心理特征，以便更好地满足他们的需求。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研究群体对个体行为的影响，以及从众行为在销售中的运用，如利用群体压力促进销售。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消费者行为与心理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销售中的心理学技巧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掌握说服技巧，如利用逻辑、情感、社会压力等手段来影响消费者。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提高沟通技巧，包括倾听、提问、回应等，以建立良好的沟通关系。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通过形象、态度、语言等方面给消费者留下良好第一印象，提高销售成功率。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说服技巧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建立良好第一印象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促进关系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客户维护与忠诚度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建立信任与促进关系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运用心理学原理，如互惠原则、社会认同等，促进与消费者的长期关系。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通过个性化服务、持续沟通、增值服务等手段提高客户满意度和忠诚度。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通过诚信、专业知识和持续互动来建立消费者信任。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销售技巧与策略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https://d.book118.com/857100040100006040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2024-09-12T21:53:24.738</cp:lastPrinted>
  <dcterms:created xsi:type="dcterms:W3CDTF">2024-09-12T13:53:24Z</dcterms:created>
  <dcterms:modified xsi:type="dcterms:W3CDTF">2024-09-12T13:53:26Z</dcterms:modified>
</cp:coreProperties>
</file>