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9EC22-043D-44D9-83A7-6581C31E1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0D8B1-CBBC-4CC1-B865-8E9533342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7E084-D920-46CB-B5D4-9E8AC234B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03E63-92BA-4B3E-8F4F-E1911423C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261AE3-354D-49E3-8A7C-BC1B72D8D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29A006-EFAF-4BF9-B319-F3A89F891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7068D7-0AB2-4915-9C72-3B9F2CC6F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3D4EE-55BB-4073-9FE0-1101F4CF1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D1661-0945-43AF-A1B3-B041A6C1E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5D363-03AA-45C7-8BB9-3352CED77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940C0-8711-4B47-91BF-F378C1889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00112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风险管理对企业知识共享的促进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企业知识共享现状及挑战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风险管理在知识共享中的作用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基于风险管理的企业知识共享机制设计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风险管理对企业知识共享的促进效果评估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风险管理成为企业核心竞争力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随着市场环境的不断变化和竞争的加剧，风险管理逐渐成为企业提升核心竞争力的关键要素。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知识共享在风险管理中的重要性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知识共享作为企业风险管理的重要手段，对于提升风险识别、评估、应对能力具有重要意义。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风险管理对知识共享的促进作用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风险管理通过一系列措施，如风险识别、评估、监控和应对，为企业知识共享提供了有力支持，推动了知识在企业内部的流动与共享。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本文旨在探讨风险管理对企业知识共享的促进作用，分析风险管理与知识共享的内在联系，为企业提升风险管理水平和推动知识共享提供理论支持和实践指导。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如何有效地将风险管理应用于企业知识共享中？风险管理对知识共享的影响机制和路径是怎样的？如何构建基于风险管理的企业知识共享体系？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企业知识共享现状及挑战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随着企业竞争的加剧，越来越多的企业开始意识到知识共享的重要性，并积极推动内部知识共享。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知识共享意识增强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共享平台多样化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知识共享效果初显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08" r="12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企业纷纷建立内部知识库、在线学习平台等，为员工提供多样化的知识共享途径。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通过知识共享，企业提高了员工的专业素养和团队协作能力，进而提升了整体竞争力。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企业知识共享现状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企业知识共享面临的挑战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知识保密与共享的矛盾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企业在推动知识共享的同时，也面临着知识保密的压力。如何在确保核心知识不被泄露的前提下，实现知识的有效共享是一大挑战。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员工参与度不高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由于激励机制不完善、员工之间信任度不足等原因，部分员工对知识共享的参与度不高。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知识质量参差不齐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企业内部的知识资源质量参差不齐，如何筛选出高质量的知识进行共享，避免低质量知识的传播，是知识共享面临的又一挑战。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风险管理在知识共享中的作用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通过对企业知识共享过程中可能出现的风险进行识别，包括技术风险、组织风险、人员风险等，为后续的风险管理提供基础。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对识别出的风险进行量化和定性评估，确定风险的等级和影响程度，以便制定相应的风险应对策略。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通过完善知识共享的制度和流程，提高员工的风险意识，降低风险发生的可能性。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针对已经发生的风险事件，制定相应的应对措施，如应急计划、危机管理等，以减轻风险对企业知识共享的影响。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风险应对策略制定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应对性策略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企业应建立完善的风险管理机制，包括风险识别、评估、应对和监控等环节，确保知识共享过程的顺利进行。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建立风险管理机制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通过培训和宣传等方式，提高企业员工对风险管理的认识和重视程度，形成全员参与风险管理的良好氛围。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强化风险管理意识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根据风险评估结果，制定相应的风险管理计划，明确风险管理目标、策略和措施，为知识共享提供有力保障。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定期对知识共享过程中的风险进行监控和评估，及时发现和解决潜在问题，不断完善和优化风险管理策略。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持续监控和改进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风险管理在知识共享中的实践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https://d.book118.com/857100112122006044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2024-09-19T03:49:15.501</cp:lastPrinted>
  <dcterms:created xsi:type="dcterms:W3CDTF">2024-09-18T19:49:15Z</dcterms:created>
  <dcterms:modified xsi:type="dcterms:W3CDTF">2024-09-18T19:49:17Z</dcterms:modified>
</cp:coreProperties>
</file>