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JAUNGT+MS-UIGothic"/>
      <p:regular r:id="rId20"/>
    </p:embeddedFont>
    <p:embeddedFont>
      <p:font typeface="IWKRMG+FJUGUN+MicrosoftYaHei"/>
      <p:regular r:id="rId21"/>
    </p:embeddedFont>
    <p:embeddedFont>
      <p:font typeface="DHBITS+MHLUGG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AFE87-0613-4ADD-B38F-A73DAE79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85480-C91F-4574-AC52-D64561C7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699C2-4FB6-4553-9261-3D21B125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47A4B-4773-46F3-93EB-876B006F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F46A8-E028-4AC0-8EF2-D62FBBB77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24154-F3F7-45A5-9753-3788198A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50A07-1389-44F8-BBB3-4AAB8626F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3BE8F-7670-48BA-8E20-93D7A215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F5031-854B-42C1-A3C3-8F43CED44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A88B-4B39-4237-BE20-72171C4F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6523-6B8D-431B-9EE7-CCCE72B2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202211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JAUNGT+MS-UIGothic"/>
                <a:cs typeface="JAUNGT+MS-UIGothic"/>
              </a:rPr>
              <a:t>高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强</a:t>
            </a:r>
            <a:r>
              <a:rPr sz="4950">
                <a:solidFill>
                  <a:srgbClr val="754807"/>
                </a:solidFill>
                <a:latin typeface="JAUNGT+MS-UIGothic"/>
                <a:cs typeface="JAUNGT+MS-UIGothic"/>
              </a:rPr>
              <a:t>高性能混凝土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31158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JAUNGT+MS-UIGothic"/>
                <a:cs typeface="JAUNGT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IWKRMG+FJUGUN+MicrosoftYaHei"/>
                <a:cs typeface="IWKRMG+FJUGUN+MicrosoftYaHei"/>
              </a:rPr>
              <a:t>xx</a:t>
            </a:r>
            <a:r>
              <a:rPr sz="1800">
                <a:solidFill>
                  <a:srgbClr val="754807"/>
                </a:solidFill>
                <a:latin typeface="JAUNGT+MS-UIGothic"/>
                <a:cs typeface="JAUNGT+MS-UIGothic"/>
              </a:rPr>
              <a:t>年</a:t>
            </a:r>
            <a:r>
              <a:rPr sz="1800">
                <a:solidFill>
                  <a:srgbClr val="754807"/>
                </a:solidFill>
                <a:latin typeface="IWKRMG+FJUGUN+MicrosoftYaHei"/>
                <a:cs typeface="IWKRMG+FJUGUN+MicrosoftYaHei"/>
              </a:rPr>
              <a:t>xx</a:t>
            </a:r>
            <a:r>
              <a:rPr sz="1800">
                <a:solidFill>
                  <a:srgbClr val="754807"/>
                </a:solidFill>
                <a:latin typeface="JAUNGT+MS-UIGothic"/>
                <a:cs typeface="JAUNGT+MS-UIGothic"/>
              </a:rPr>
              <a:t>月</a:t>
            </a:r>
            <a:r>
              <a:rPr sz="1800">
                <a:solidFill>
                  <a:srgbClr val="754807"/>
                </a:solidFill>
                <a:latin typeface="IWKRMG+FJUGUN+MicrosoftYaHei"/>
                <a:cs typeface="IWKRMG+FJUGUN+MicrosoftYaHei"/>
              </a:rPr>
              <a:t>xx</a:t>
            </a:r>
            <a:r>
              <a:rPr sz="1800">
                <a:solidFill>
                  <a:srgbClr val="754807"/>
                </a:solidFill>
                <a:latin typeface="JAUNGT+MS-UIGothic"/>
                <a:cs typeface="JAUNGT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JAUNGT+MS-UIGothic"/>
                <a:cs typeface="JAUNGT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DHBITS+MHLUGG+MicrosoftYaHei-Bold"/>
                <a:cs typeface="DHBITS+MHLUG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强</a:t>
            </a: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高性能混凝土概述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JAUNGT+MS-UIGothic"/>
                <a:cs typeface="JAUNGT+MS-UIGothic"/>
              </a:rPr>
              <a:t>定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高性能混凝土是一种具有高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度、高耐久性和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良工作性的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混凝土，其抗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度一般不低于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WKRMG+FJUGUN+MicrosoftYaHei"/>
                <a:cs typeface="IWKRMG+FJUGUN+MicrosoftYaHei"/>
              </a:rPr>
              <a:t>C60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JAUNGT+MS-UIGothic"/>
                <a:cs typeface="JAUNGT+MS-UIGothic"/>
              </a:rPr>
              <a:t>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高性能混凝土具有高抗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度、高耐久性、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良的工作性能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定性，能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足高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建筑、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大跨度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构等工程的需求。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史与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AUNGT+MS-UIGothic"/>
                <a:cs typeface="JAUNGT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JAUNGT+MS-UIGothic"/>
                <a:cs typeface="JAUNGT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93164" y="2281292"/>
            <a:ext cx="354309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高性能混凝土的研究始于</a:t>
            </a:r>
            <a:r>
              <a:rPr sz="1500">
                <a:solidFill>
                  <a:srgbClr val="FFFDFD"/>
                </a:solidFill>
                <a:latin typeface="IWKRMG+FJUGUN+MicrosoftYaHei"/>
                <a:cs typeface="IWKRMG+FJUGUN+MicrosoftYaHei"/>
              </a:rPr>
              <a:t>20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WKRMG+FJUGUN+MicrosoftYaHei"/>
                <a:cs typeface="IWKRMG+FJUGUN+MicrosoftYaHei"/>
              </a:rPr>
              <a:t>80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年代，随着建筑技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展和工程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的需要，其研究与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用逐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得到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未来，高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高性能混凝土将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向着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更高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度、更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性能、更广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展，同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将不断有新的技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和材料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JAUNGT+MS-UIGothic"/>
                <a:cs typeface="JAUNGT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DFD"/>
                </a:solidFill>
                <a:latin typeface="JAUNGT+MS-UIGothic"/>
                <a:cs typeface="JAUNGT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从最初的普通混凝土到高性能混凝土，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再到高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高性能混凝土，其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中不断有新的技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和材料被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AUNGT+MS-UIGothic"/>
                <a:cs typeface="JAUNG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用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AUNGT+MS-UIGothic"/>
                <a:cs typeface="JAUNGT+MS-UIGothic"/>
              </a:rPr>
              <a:t>建筑工程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600">
                <a:solidFill>
                  <a:srgbClr val="FFFFFF"/>
                </a:solidFill>
                <a:latin typeface="JAUNGT+MS-UIGothic"/>
                <a:cs typeface="JAUNGT+MS-UIGothic"/>
              </a:rPr>
              <a:t>梁工程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7994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高性能混凝土适用于高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建筑、大跨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构等需要高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度和耐久性的建筑工程。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由于其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良的抗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和抗裂性能，高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能混凝土适用于大型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梁工程。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AUNGT+MS-UIGothic"/>
                <a:cs typeface="JAUNGT+MS-UIGothic"/>
              </a:rPr>
              <a:t>海洋工程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AUNGT+MS-UIGothic"/>
                <a:cs typeface="JAUNGT+MS-UIGothic"/>
              </a:rPr>
              <a:t>其他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FFFF"/>
                </a:solidFill>
                <a:latin typeface="JAUNGT+MS-UIGothic"/>
                <a:cs typeface="JAUNGT+MS-UIGothic"/>
              </a:rPr>
              <a:t>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在海洋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境中，高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高性能混凝土具有良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好的耐久性和抗腐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性，适用于海洋平台、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港口等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施的建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除了以上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域，高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用于核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站、油罐等特殊工程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JAUNGT+MS-UIGothic"/>
                <a:cs typeface="JAUNGT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DHBITS+MHLUGG+MicrosoftYaHei-Bold"/>
                <a:cs typeface="DHBITS+MHLUG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强</a:t>
            </a: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高性能混凝土的原材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54529" y="4351631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水泥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2059" y="2581013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水泥是高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高性能混凝土中的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主要胶凝材料，其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混凝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土的性能和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度有着重要影响。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4915272"/>
            <a:ext cx="262890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水泥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应选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不低于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WKRMG+FJUGUN+MicrosoftYaHei"/>
                <a:cs typeface="IWKRMG+FJUGUN+MicrosoftYaHei"/>
              </a:rPr>
              <a:t>42.5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的硅酸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水泥或普通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硅酸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水泥，以提供良好的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和硬化性能。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1715" y="492606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水泥的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度也是影响混凝土性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能的重要因素，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，混</a:t>
            </a:r>
          </a:p>
          <a:p>
            <a:pPr marL="476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凝土的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度越高。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骨料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骨料是混凝土中的重要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成部分，</a:t>
            </a:r>
          </a:p>
          <a:p>
            <a:pPr marL="2857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粗骨料和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骨料两种。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09159" y="4348853"/>
            <a:ext cx="3003737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粗骨料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应选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硬、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配良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好的碎石或卵石，最大粒径不超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25mm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，以保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混凝土的密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861694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骨料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应选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硬、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配良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好的河砂或人工砂，含泥量不超</a:t>
            </a:r>
          </a:p>
          <a:p>
            <a:pPr marL="5016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2%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，以提高混凝土的工作性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化学外加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 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化学外加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是高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高性能混凝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土中必不可少的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分，可以改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善混凝土的工作性能、耐久性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常用的化学外加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包括高效减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、引气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根据工程需要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和配比。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外加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遵循相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准，以保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混凝土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量和安全性。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矿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物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掺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合料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合料是高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高性能混凝土中的重要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成部分，可以改善混凝土的工作性能和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耐久性。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13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常用的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合料包括粉煤灰、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渣粉、硅灰等，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根据工程需要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和配比。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合料可以替代部分水泥，减少水泥用量，降低水化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，提高混凝土的耐久性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DHBITS+MHLUGG+MicrosoftYaHei-Bold"/>
                <a:cs typeface="DHBITS+MHLUG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2251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强</a:t>
            </a: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高性能混凝土的配合</a:t>
            </a:r>
          </a:p>
          <a:p>
            <a:pPr marL="0" marR="0">
              <a:lnSpc>
                <a:spcPts val="4500"/>
              </a:lnSpc>
              <a:spcBef>
                <a:spcPts val="1979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JAUNGT+MS-UIGothic"/>
                <a:cs typeface="JAUNGT+MS-UIGothic"/>
              </a:rPr>
              <a:t>比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配合比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原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BITS+MHLUGG+MicrosoftYaHei-Bold"/>
                <a:cs typeface="DHBITS+MHLUG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BITS+MHLUGG+MicrosoftYaHei-Bold"/>
                <a:cs typeface="DHBITS+MHLUG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BITS+MHLUGG+MicrosoftYaHei-Bold"/>
                <a:cs typeface="DHBITS+MHLUG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754807"/>
                </a:solidFill>
                <a:latin typeface="JAUNGT+MS-UIGothic"/>
                <a:cs typeface="JAUNGT+MS-UIGothic"/>
              </a:rPr>
              <a:t>度与耐久性原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754807"/>
                </a:solidFill>
                <a:latin typeface="JAUNGT+MS-UIGothic"/>
                <a:cs typeface="JAUNGT+MS-UIGothic"/>
              </a:rPr>
              <a:t>性原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JAUNGT+MS-UIGothic"/>
                <a:cs typeface="JAUNGT+MS-UIGothic"/>
              </a:rPr>
              <a:t>工作性原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配合比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确保混凝土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具有足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度和耐久性，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足工程要求。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配合比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成本因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选择经济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合理的原材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料和工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配合比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混凝土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具有良好的工作性，如流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性、可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性和易振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捣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配合比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试</a:t>
            </a:r>
            <a:r>
              <a:rPr sz="2300" spc="25">
                <a:solidFill>
                  <a:srgbClr val="754807"/>
                </a:solidFill>
                <a:latin typeface="JAUNGT+MS-UIGothic"/>
                <a:cs typeface="JAUNGT+MS-UIGothic"/>
              </a:rPr>
              <a:t>配法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过试验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确定最佳的配合比，确保混凝土性能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足要求。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754807"/>
                </a:solidFill>
                <a:latin typeface="JAUNGT+MS-UIGothic"/>
                <a:cs typeface="JAUNGT+MS-UIGothic"/>
              </a:rPr>
              <a:t>算法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根据原材料的性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和混凝土的性能要求，通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0205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算得出配合比。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48340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经验</a:t>
            </a:r>
            <a:r>
              <a:rPr sz="2300">
                <a:solidFill>
                  <a:srgbClr val="754807"/>
                </a:solidFill>
                <a:latin typeface="JAUNGT+MS-UIGothic"/>
                <a:cs typeface="JAUNGT+MS-UIGothic"/>
              </a:rPr>
              <a:t>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8710" y="538326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已有的成功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，根据工程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JAUNGT+MS-UIGothic"/>
                <a:cs typeface="JAUNGT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配合比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设计实</a:t>
            </a:r>
            <a:r>
              <a:rPr sz="3000">
                <a:solidFill>
                  <a:srgbClr val="754807"/>
                </a:solidFill>
                <a:latin typeface="JAUNGT+MS-UIGothic"/>
                <a:cs typeface="JAUNGT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000" spc="15">
                <a:solidFill>
                  <a:srgbClr val="FFFFFF"/>
                </a:solidFill>
                <a:latin typeface="JAUNGT+MS-UIGothic"/>
                <a:cs typeface="JAUNGT+MS-UIGothic"/>
              </a:rPr>
              <a:t>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999354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梁工程采用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C60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高性能混凝土，通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过试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配法确定了以下配合比：水泥：水：砂：石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= 450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：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180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：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720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：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1080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位：</a:t>
            </a:r>
            <a:r>
              <a:rPr sz="1500">
                <a:solidFill>
                  <a:srgbClr val="FFFFFF"/>
                </a:solidFill>
                <a:latin typeface="IWKRMG+FJUGUN+MicrosoftYaHei"/>
                <a:cs typeface="IWKRMG+FJUGUN+MicrosoftYaHei"/>
              </a:rPr>
              <a:t>kg/m³</a:t>
            </a:r>
            <a:r>
              <a:rPr sz="1500">
                <a:solidFill>
                  <a:srgbClr val="FFFFFF"/>
                </a:solidFill>
                <a:latin typeface="JAUNGT+MS-UIGothic"/>
                <a:cs typeface="JAUNGT+MS-UIGothic"/>
              </a:rPr>
              <a:t>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754807"/>
                </a:solidFill>
                <a:latin typeface="SimSun"/>
                <a:cs typeface="SimSun"/>
              </a:rPr>
              <a:t>实</a:t>
            </a:r>
            <a:r>
              <a:rPr sz="2000" spc="15">
                <a:solidFill>
                  <a:srgbClr val="754807"/>
                </a:solidFill>
                <a:latin typeface="JAUNGT+MS-UIGothic"/>
                <a:cs typeface="JAUNGT+MS-UIGothic"/>
              </a:rPr>
              <a:t>例二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988006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某高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建筑采用</a:t>
            </a: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C50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高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高性能混凝土，通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算法和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法确定了以下配合比：水泥：水：砂：石</a:t>
            </a:r>
            <a:r>
              <a:rPr sz="1500" spc="68">
                <a:solidFill>
                  <a:srgbClr val="3B2403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= 420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：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165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：</a:t>
            </a: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780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：</a:t>
            </a: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1020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（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位：</a:t>
            </a:r>
            <a:r>
              <a:rPr sz="1500">
                <a:solidFill>
                  <a:srgbClr val="3B2403"/>
                </a:solidFill>
                <a:latin typeface="IWKRMG+FJUGUN+MicrosoftYaHei"/>
                <a:cs typeface="IWKRMG+FJUGUN+MicrosoftYaHei"/>
              </a:rPr>
              <a:t>kg/m³</a:t>
            </a:r>
            <a:r>
              <a:rPr sz="1500">
                <a:solidFill>
                  <a:srgbClr val="3B2403"/>
                </a:solidFill>
                <a:latin typeface="JAUNGT+MS-UIGothic"/>
                <a:cs typeface="JAUNGT+MS-UIGothic"/>
              </a:rPr>
              <a:t>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https://d.book118.com/857102022113006052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JAUNGT+MS-UIGothic</vt:lpstr>
      <vt:lpstr>SimSun</vt:lpstr>
      <vt:lpstr>IWKRMG+FJUGUN+MicrosoftYaHei</vt:lpstr>
      <vt:lpstr>Times New Roman</vt:lpstr>
      <vt:lpstr>DHBITS+MHLUGG+MicrosoftYaHei-Bold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2024-09-26T03:02:14.842</cp:lastPrinted>
  <dcterms:created xsi:type="dcterms:W3CDTF">2024-09-25T19:02:14Z</dcterms:created>
  <dcterms:modified xsi:type="dcterms:W3CDTF">2024-09-25T19:02:16Z</dcterms:modified>
</cp:coreProperties>
</file>