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85E03AD-AA0D-4226-9505-9DEFCEA5767B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A93851-BFAC-4447-AD3E-4E3E71C7C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7AC3F5-BB6C-4892-BE48-9905875301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0E5C78-6BB0-4484-AD96-5D443453B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D3640C-6E8C-45BD-9DC7-D78DAB898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04F0C2-6C38-48AB-AB28-00E53D917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1EF276-7803-44AB-97B5-3AD4B4276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39A70E-7D8C-42C4-ADD4-878103973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B067E6-DBDF-463C-B806-06F823E72A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927555-8B57-43B7-B6A8-B95EFE0DB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9F4C03-50CF-4691-A1DB-17A39A314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CF10D6-7CBA-4BED-A72D-71EFD12BD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89A87AB-B662-42AA-8549-E617F858FBC2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A5160BB-18A5-4177-9F6D-D795985F2BE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7103152011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安全风险管控策略与技术培训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安全风险管控策略与技术培训简介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安全风险评估与防范策略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网络安全风险管控技术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信息安全意识培训与管理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安全风险管控实施与监测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安全风险管控策略与技术培训简介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安全风险管控策略概述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安全风险是指在信息系统中存在的，可能导致信息系统受损或数据泄露的潜在威胁。安全风险管控的重要性在于通过识别、评估和控制可能存在的风险，保障信息系统的安全稳定运行。策略制定流程包括风险评估、制定策略方案、实施和监控等步骤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技术培训的作用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技能培养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技术培训的定义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提高员工技能水平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技术培训的目的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在线培训、面授培训等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技术培训的类型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安全风险管控与技术培训的联系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技术培训能提高员工对安全风险的认知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安全风险与技术培训的关联性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通过技术培训提高员工警惕性，减少数据泄露风险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员工技术能力提升有助于降低安全风险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技术培训对安全风险管控的重要性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本章小结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本章介绍了安全风险管控策略和技术培训的概念、重要性以及联系。通过对安全风险的认知和技术培训的实施，可以有效降低各类安全风险，保障信息系统的安全。下一章将深入探讨安全风险管控的具体策略和技术培训的实践过程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深入了解安全风险管控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定性评估、定量评估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风险评估方法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访问控制、加密技术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安全策略制定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监控系统、应急响应预案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风险监控与应急处置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技术培训实践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技术培训是企业提升竞争力的重要手段，通过系统的培训计划，员工可以提升自身技能水平，适应信息化时代快速变化的需求。定期的技术培训还有利于员工保持求知欲和创新能力，为企业发展注入活力。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面授培训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互动性强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师资力量更专业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远程培训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覆盖面广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适用于异地员工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实践培训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动手操作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实战应用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不同类型的技术培训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在线培训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灵活性高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节省时间成本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示例分析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通过实例分析可以更直观地了解技术培训对安全风险管控的作用。在实践中，针对具体安全事件，通过技术培训能够提高员工应对安全风险的能力，并降低系统遭受攻击的概率。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安全风险评估与防范策略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安全风险评估方法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区分风险等级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量化评估与定性评估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评估工具分类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基于风险等级的分类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SWOT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PEST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常用的评估工具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防范策略综述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避免潜在威胁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风险规避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降低风险影响程度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风险减轻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将风险责任转移给他人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风险转移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分析案例中的安全风险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漏洞分析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风险来源分析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针对案例提出的防范策略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加强数据加密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建立网络防火墙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完善员工权限控制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安全风险案例分析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典型安全风险案例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数据泄露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网络攻击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内部破坏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实践操作演练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实践操作演练是安全风险管控策略中至关重要的一环。通过模拟实际风险情景，检验评估方法和防范策略的有效性，及时发现并解决问题，提高团队对安全风险的应对能力。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安全风险演练收获与不足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发现问题、加强团队协作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收获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策略执行不到位、漏洞忽略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整体效果评估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安全等级提升、风险减少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效果评估指标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随时调整策略、防范措施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持续改进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定性分析、量化指标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网络安全风险管控技术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防御技术介绍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防火墙、入侵检测系统、数据加密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网络安全风险的特点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动态性、复杂性、不确定性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网络安全基础知识回顾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攻击方式概述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网络攻击包括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DDoS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SQL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注入等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网络安全工具与技术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保护网络免受未经授权的访问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防火墙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保护数据的机密性和完整性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数据加密技术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监测网络流量，检测异常行为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入侵检测系统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https://d.book118.com/857103152011006055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147</Paragraphs>
  <Slides>22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安全风险管控策略与技术培训</vt:lpstr>
      <vt:lpstr>目录</vt:lpstr>
      <vt:lpstr>第1章 安全风险管控策略与技术培训简介</vt:lpstr>
      <vt:lpstr>安全风险管控策略概述</vt:lpstr>
      <vt:lpstr>技术培训的作用</vt:lpstr>
      <vt:lpstr>安全风险管控与技术培训的联系</vt:lpstr>
      <vt:lpstr>本章小结</vt:lpstr>
      <vt:lpstr>深入了解安全风险管控</vt:lpstr>
      <vt:lpstr> </vt:lpstr>
      <vt:lpstr>不同类型的技术培训</vt:lpstr>
      <vt:lpstr> </vt:lpstr>
      <vt:lpstr>第2章 安全风险评估与防范策略</vt:lpstr>
      <vt:lpstr>安全风险评估方法</vt:lpstr>
      <vt:lpstr>防范策略综述</vt:lpstr>
      <vt:lpstr>安全风险案例分析</vt:lpstr>
      <vt:lpstr> </vt:lpstr>
      <vt:lpstr>安全风险演练收获与不足</vt:lpstr>
      <vt:lpstr>整体效果评估</vt:lpstr>
      <vt:lpstr>第3章 网络安全风险管控技术</vt:lpstr>
      <vt:lpstr>网络安全基础知识回顾</vt:lpstr>
      <vt:lpstr>网络安全工具与技术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2024-09-29T14:16:43.364</cp:lastPrinted>
  <dcterms:created xsi:type="dcterms:W3CDTF">2024-09-29T06:16:43Z</dcterms:created>
  <dcterms:modified xsi:type="dcterms:W3CDTF">2024-09-29T06:16:45Z</dcterms:modified>
</cp:coreProperties>
</file>