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526F76-1011-4D44-8020-D22D3859C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C53E6A-0F92-4A4B-BC05-34F246B2C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666819-8A0F-4079-9248-84E1AE4C9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1672DC-D109-457E-A4AC-6A547AD8B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01BBF4-95E5-4F83-82B0-D9A80C6FF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7533DA-BE48-49EB-BD34-DDB5B03F0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AA34F5-C3DA-420F-B2F3-366E9131A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0BC580-1388-4766-A298-B2A9328A6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A315D8-FB17-4542-ACAB-BC11C1CAF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C64A48-AACD-4F8C-8B2E-2A2A7A09F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C50329-0AC7-4BAA-9F25-63C428CBD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10416305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牙体牙髓个案护理PPT\n## 1.牙体牙髓疾病概述及诊断\n### 1.1牙体牙髓疾病的定义与分类\n### 1.2牙体牙髓疾病的发病原因及影响因素\n### 1.3牙体牙髓疾病的诊断方法与技巧\n## 2.牙体牙髓疾病的治疗原则与方法\n### 2.1牙体牙髓疾病的治疗原则与目标\n### 2.2牙体牙髓疾病的治疗方法与选择\n### 2.3牙体牙髓疾病的治疗过程中的注意事项\n## 3.牙体牙髓个案护理的基本概念与重要性\n### 3.1牙体牙髓个案护理的定义与目标\n### 3.2牙体牙髓个案护理的重要性与意义\n### 3.3牙体牙髓个案护理的实施方法与技巧\n## 4.牙体牙髓个案护理的具体措施与案例分析\n### 4.1牙体牙髓个案护理的具体措施与方法\n### 4.2牙体牙髓个案护理的案例分析与实践\n### 4.3牙体牙髓个案护理的效果评估与反馈\n## 5.牙体牙髓个案护理的未来发展趋势与挑战\n### 5.1牙体牙髓个案护理的未来发展趋势与展望\n### 5.2牙体牙髓个案护理面临的挑战与问题\n### 5.3牙体牙髓个案护理的发展策略与建议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牙体牙髓个案护理PPT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600"/>
              <a:t>牙体牙髓疾病概述及诊断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牙体牙髓疾病是指影响牙齿硬组织和牙髓组织的疾病</a:t>
                </a:r>
                <a:endParaRPr/>
              </a:p>
            </p:txBody>
          </p:sp>
          <p:sp>
            <p:nvSpPr>
              <p:cNvPr id="16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龋病：牙齿硬组织受到细菌侵蚀，导致牙齿矿物质流失的疾病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牙髓炎：牙髓组织受到细菌感染，引起炎症和疼痛的疾病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根尖周炎：牙髓炎进一步发展，导致牙根周围组织炎症和感染的疾病</a:t>
                </a:r>
                <a:endParaRPr/>
              </a:p>
            </p:txBody>
          </p:sp>
          <p:sp>
            <p:nvSpPr>
              <p:cNvPr id="17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牙体牙髓疾病的分类</a:t>
                </a:r>
                <a:endParaRPr/>
              </a:p>
            </p:txBody>
          </p:sp>
          <p:sp>
            <p:nvSpPr>
              <p:cNvPr id="17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按病因分类：龋病、牙髓炎、根尖周炎等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按病变部位分类：牙釉质病变、牙本质病变、牙髓病变等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按疾病进展速度分类：急性牙髓炎、慢性牙髓炎等</a:t>
                </a:r>
                <a:endParaRPr/>
              </a:p>
            </p:txBody>
          </p:sp>
          <p:sp>
            <p:nvSpPr>
              <p:cNvPr id="17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牙体牙髓疾病的定义与分类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牙体牙髓疾病的发病原因</a:t>
                </a:r>
                <a:endParaRPr/>
              </a:p>
            </p:txBody>
          </p:sp>
          <p:sp>
            <p:nvSpPr>
              <p:cNvPr id="18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细菌感染：口腔内细菌侵入牙齿硬组织和牙髓组织，引起感染和炎症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物理因素：牙齿外伤、磨牙过度等物理刺激导致牙齿硬组织和牙髓组织损伤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化学因素：化学物质侵蚀牙齿硬组织，导致矿物质流失和牙齿敏感</a:t>
                </a:r>
                <a:endParaRPr/>
              </a:p>
            </p:txBody>
          </p:sp>
          <p:sp>
            <p:nvSpPr>
              <p:cNvPr id="18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影响牙体牙髓疾病发病的因素</a:t>
                </a:r>
                <a:endParaRPr/>
              </a:p>
            </p:txBody>
          </p:sp>
          <p:sp>
            <p:nvSpPr>
              <p:cNvPr id="19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个体差异：年龄、遗传、免疫系统等因素影响个体对牙体牙髓疾病的易感性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饮食习惯：高糖、高酸性食物摄入过多，增加牙齿患病的风险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口腔卫生：口腔清洁不当，细菌滋生，增加牙体牙髓疾病的发生几率</a:t>
                </a:r>
                <a:endParaRPr/>
              </a:p>
            </p:txBody>
          </p:sp>
          <p:sp>
            <p:nvSpPr>
              <p:cNvPr id="19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牙体牙髓疾病的发病原因及影响因素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牙体牙髓疾病的诊断方法</a:t>
                </a:r>
                <a:endParaRPr/>
              </a:p>
            </p:txBody>
          </p:sp>
          <p:sp>
            <p:nvSpPr>
              <p:cNvPr id="20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询问病史：了解患者的症状、病史和家族史，初步判断疾病的类型和严重程度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口腔检查：观察牙齿外观、咬合关系和叩诊，发现异常表现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X光检查：通过X光片观察牙齿硬组织和牙髓组织的结构和病变情况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实验室检查：通过细菌学检查、炎症指标检测等手段，进一步确诊疾病</a:t>
                </a:r>
                <a:endParaRPr/>
              </a:p>
            </p:txBody>
          </p:sp>
          <p:sp>
            <p:nvSpPr>
              <p:cNvPr id="20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牙体牙髓疾病的诊断技巧</a:t>
                </a:r>
                <a:endParaRPr/>
              </a:p>
            </p:txBody>
          </p:sp>
          <p:sp>
            <p:nvSpPr>
              <p:cNvPr id="21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仔细观察：认真观察牙齿和口腔的细微变化，发现疾病的早期迹象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准确判断：结合病史、检查结果和疾病特点，进行综合分析和判断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及时处理：对于确诊的患者，及时采取治疗措施，控制病情发展</a:t>
                </a:r>
                <a:endParaRPr/>
              </a:p>
            </p:txBody>
          </p:sp>
          <p:sp>
            <p:nvSpPr>
              <p:cNvPr id="21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牙体牙髓疾病的诊断方法与技巧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200"/>
              <a:t>牙体牙髓疾病的治疗原则与方法</a:t>
            </a:r>
            <a:endParaRPr/>
          </a:p>
        </p:txBody>
      </p:sp>
      <p:sp>
        <p:nvSpPr>
          <p:cNvPr id="22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牙体牙髓疾病的治疗原则</a:t>
                </a:r>
                <a:endParaRPr/>
              </a:p>
            </p:txBody>
          </p:sp>
          <p:sp>
            <p:nvSpPr>
              <p:cNvPr id="22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尽早治疗：发现疾病尽早进行治疗，减轻患者痛苦，提高治疗效果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彻底治疗：清除病变组织，消除感染源，防止疾病复发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保护牙齿：治疗过程中尽量保护正常牙齿组织，减少损伤</a:t>
                </a:r>
                <a:endParaRPr/>
              </a:p>
            </p:txBody>
          </p:sp>
          <p:sp>
            <p:nvSpPr>
              <p:cNvPr id="22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牙体牙髓疾病的治疗目标</a:t>
                </a:r>
                <a:endParaRPr/>
              </a:p>
            </p:txBody>
          </p:sp>
          <p:sp>
            <p:nvSpPr>
              <p:cNvPr id="23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缓解症状：通过治疗减轻患者的疼痛和不适感，提高生活质量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治愈疾病：消除感染和炎症，恢复牙齿正常功能和结构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预防复发：采取预防措施，降低疾病复发几率，提高治疗成功率</a:t>
                </a:r>
                <a:endParaRPr/>
              </a:p>
            </p:txBody>
          </p:sp>
          <p:sp>
            <p:nvSpPr>
              <p:cNvPr id="23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牙体牙髓疾病的治疗原则与目标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牙体牙髓疾病的治疗方法</a:t>
                </a:r>
                <a:endParaRPr/>
              </a:p>
            </p:txBody>
          </p:sp>
          <p:sp>
            <p:nvSpPr>
              <p:cNvPr id="24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药物治疗：使用抗生素、消炎药等药物，控制感染和炎症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非手术治疗：通过开髓、拔髓、冲洗等方法，清除病变组织，缓解症状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手术治疗：对于严重病变或保守治疗无效的患者，采取手术治疗，如根管治疗、牙髓切除术等</a:t>
                </a:r>
                <a:endParaRPr/>
              </a:p>
            </p:txBody>
          </p:sp>
          <p:sp>
            <p:nvSpPr>
              <p:cNvPr id="24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牙体牙髓疾病治疗方法的选择</a:t>
                </a:r>
                <a:endParaRPr/>
              </a:p>
            </p:txBody>
          </p:sp>
          <p:sp>
            <p:nvSpPr>
              <p:cNvPr id="25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根据疾病类型和严重程度选择合适的治疗方法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考虑患者的年龄、身体状况和意愿，制定个性化的治疗方案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结合治疗效果和患者反馈，调整治疗方法，确保治疗效果</a:t>
                </a:r>
                <a:endParaRPr/>
              </a:p>
            </p:txBody>
          </p:sp>
          <p:sp>
            <p:nvSpPr>
              <p:cNvPr id="25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牙体牙髓疾病的治疗方法与选择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治疗过程中的注意事项</a:t>
                </a:r>
                <a:endParaRPr/>
              </a:p>
            </p:txBody>
          </p:sp>
          <p:sp>
            <p:nvSpPr>
              <p:cNvPr id="26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严格消毒：确保治疗器械和环境的消毒，防止交叉感染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疼痛管理：在治疗过程中采取有效的疼痛管理措施，减轻患者痛苦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患者配合：教育患者保持良好的口腔卫生习惯，积极配合治疗</a:t>
                </a:r>
                <a:endParaRPr/>
              </a:p>
            </p:txBody>
          </p:sp>
          <p:sp>
            <p:nvSpPr>
              <p:cNvPr id="26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治疗后的注意事项</a:t>
                </a:r>
                <a:endParaRPr/>
              </a:p>
            </p:txBody>
          </p:sp>
          <p:sp>
            <p:nvSpPr>
              <p:cNvPr id="26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定期复查：治疗后定期进行复查，评估治疗效果，及时发现并处理问题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饮食调整：治疗后适当调整饮食习惯，避免高糖、高酸性食物，减少牙齿负担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保持口腔卫生：保持良好的口腔卫生习惯，定期刷牙、漱口，防止疾病复发</a:t>
                </a:r>
                <a:endParaRPr/>
              </a:p>
            </p:txBody>
          </p:sp>
          <p:sp>
            <p:nvSpPr>
              <p:cNvPr id="27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牙体牙髓疾病的治疗过程中的注意事项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400"/>
              <a:t>牙体牙髓个案护理的基本概念与重要性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牙体牙髓个案护理的定义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针对单个患者的牙体牙髓疾病进行全程护理和管理的过程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包括疾病诊断、治疗、康复和预防等环节的护理服务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牙体牙髓个案护理的目标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提高治疗效果：通过护理服务提高治疗的成功率和患者的满意度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促进患者康复：帮助患者尽快恢复正常的口腔功能和生活质量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预防疾病复发：通过健康教育和管理措施，降低疾病复发的风险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牙体牙髓个案护理的定义与目标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https://d.book118.com/857104163050006043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牙体牙髓个案护理PPT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2024-09-17T01:51:30.278</cp:lastPrinted>
  <dcterms:created xsi:type="dcterms:W3CDTF">2024-09-16T17:51:30Z</dcterms:created>
  <dcterms:modified xsi:type="dcterms:W3CDTF">2024-09-16T17:51:32Z</dcterms:modified>
</cp:coreProperties>
</file>