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FD595-C939-4FA7-BA14-799C4882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F6971-576A-445C-AEBA-41ABAED49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5AF91-6ADD-4526-ABEE-27BE7C93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83B9E-0A6E-409D-953C-B0905698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7F3CA-6E80-4D5B-A106-07E508CD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68E86-789F-4754-9C94-A162047E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2805D-41CB-4F5F-90D6-E7BE4252D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A0D05-F79C-46E1-A59C-6F02BDE8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34C52-44E9-412A-BC2B-26D425D6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7D503-3E97-4D55-8E31-45F8F50AD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8CCE5-A0F3-4838-A8FC-37A997CC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5003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婚姻家庭编解读之婚内分割夫妻共同财产\n## 1.婚内分割夫妻共同财产的法律依据和背景\n### 1.1《民法典》婚姻家庭编对夫妻共同财产的规定\n### 1.2婚内分割夫妻共同财产的法律依据\n### 1.3婚内分割夫妻共同财产的背景和原因\n## 2.婚内分割夫妻共同财产的条件和程序\n### 2.1婚内分割夫妻共同财产的条件\n### 2.2婚内分割夫妻共同财产的程序\n### 2.3婚内分割夫妻共同财产的争议解决\n## 3.婚内分割夫妻共同财产的基本原则和方法\n### 3.1婚内分割夫妻共同财产的基本原则\n### 3.2婚内分割夫妻共同财产的方法\n### 3.3婚内分割夫妻共同财产的案例分析\n## 4.婚内分割夫妻共同财产的后果和影响\n### 4.1婚内分割夫妻共同财产的后果\n### 4.2婚内分割夫妻共同财产的影响\n### 4.3婚内分割夫妻共同财产的应对措施\n## 5.婚内分割夫妻共同财产的实务操作和注意事项\n### 5.1婚内分割夫妻共同财产的实务操作\n### 5.2婚内分割夫妻共同财产的注意事项\n### 5.3婚内分割夫妻共同财产的未来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《民法典》婚姻家庭编解读之婚内分割夫妻共同财产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婚内分割夫妻共同财产的法律依据和背景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《民法典》第一千零六十二条规定，夫妻在婚姻关系存续期间所得的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工资、奖金、劳务报酬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生产、经营、投资的收益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知识产权的收益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继承或者受赠的财产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以及其他应当归共同所有的财产，为夫妻共同财产。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工资、奖金、劳务报酬：指夫妻双方在婚姻关系存续期间取得的收入。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生产、经营、投资的收益：指夫妻双方在婚姻关系存续期间进行生产、经营、投资所获得的收益。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知识产权的收益：指夫妻双方在婚姻关系存续期间取得的知识产权所获得的收益。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继承或者受赠的财产：指夫妻双方在婚姻关系存续期间继承或者接受的财产。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其他应当归共同所有的财产：指除上述财产外，其他依法应当归夫妻共同所有的财产。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《民法典》第一千零六十三条规定，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一方婚前财产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遗嘱或者赠与合同中确定只归一方的财产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一方专用的生活用品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以及其他应当归一方的财产，为夫妻一方的个人财产。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一方婚前财产：指夫妻双方在结婚前各自所有的财产。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遗嘱或者赠与合同中确定只归一方的财产：指根据遗嘱或者赠与合同，只归夫妻一方所有的财产。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一方专用的生活用品：指夫妻一方日常生活中使用的物品。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其他应当归一方的财产：指除上述财产外，其他依法应当归夫妻一方所有的财产。</a:t>
            </a:r>
            <a:endParaRPr/>
          </a:p>
        </p:txBody>
      </p: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《民法典》婚姻家庭编对夫妻共同财产的规定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《民法典》第一千零六十六条规定，婚姻关系存续期间，有下列情形之一的，夫妻一方可以向人民法院请求分割共同财产：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一方有隐藏、转移、变卖、毁损、挥霍夫妻共同财产的行为。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一方伪造夫妻共同债务等严重损害夫妻共同财产利益的行为。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其他重大理由需要分割夫妻共同财产。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《民法典》第一千零九十二条规定，离婚时，夫妻的共同财产由双方协议处理；协议不成的，由人民法院根据财产的具体情况，按照照顾子女、女方和无过错方权益的原则判决。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照顾子女：指在分割夫妻共同财产时，优先考虑子女的权益。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照顾女方：指在分割夫妻共同财产时，优先考虑女方的权益。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照顾无过错方：指在分割夫妻共同财产时，优先考虑无过错方的权益。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婚内分割夫妻共同财产的法律依据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婚内分割夫妻共同财产的背景和原因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随着社会经济的发展，夫妻共同财产的种类和数量不断增加，夫妻之间的财产纠纷也日益增多。</a:t>
                </a:r>
                <a:endParaRPr/>
              </a:p>
            </p:txBody>
          </p:sp>
          <p:cxnSp>
            <p:nvCxnSpPr>
              <p:cNvPr id="16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为保护夫妻双方的合法权益，维护家庭和谐稳定，《民法典》婚姻家庭编对婚内分割夫妻共同财产的规定进行了完善。</a:t>
                </a:r>
                <a:endParaRPr/>
              </a:p>
            </p:txBody>
          </p:sp>
        </p:grpSp>
        <p:grpSp>
          <p:nvGrpSpPr>
            <p:cNvPr id="16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婚内分割夫妻共同财产的法律依据，有助于解决夫妻之间的财产纠纷，保障家庭和谐稳定。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婚内分割夫妻共同财产的条件和程序</a:t>
            </a:r>
            <a:endParaRPr/>
          </a:p>
        </p:txBody>
      </p:sp>
      <p:sp>
        <p:nvSpPr>
          <p:cNvPr id="1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夫妻一方有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隐藏、转移、变卖、毁损、挥霍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夫妻共同财产的行为。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隐藏：指夫妻一方故意将夫妻共同财产藏匿起来，使另一方无法知晓。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转移：指夫妻一方故意将夫妻共同财产转移到其他地方，使另一方无法取得。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变卖：指夫妻一方故意将夫妻共同财产出售，使另一方无法享有。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毁损：指夫妻一方故意将夫妻共同财产损坏，使另一方无法使用。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挥霍：指夫妻一方故意将夫妻共同财产用于不合理的消费，使另一方无法享有。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夫妻一方有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伪造夫妻共同债务等严重损害夫妻共同财产利益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伪造夫妻共同债务：指夫妻一方故意制造虚假的债务，使另一方承担不应当承担的债务。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其他严重损害夫妻共同财产利益的行为：指除伪造夫妻共同债务外，其他严重损害夫妻共同财产利益的行为。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其他重大理由需要分割夫妻共同财产。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如夫妻一方长期患病，需要大量医疗费用，另一方不同意支付等。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婚内分割夫妻共同财产的条件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夫妻一方可以向人民法院提出分割夫妻共同财产的申请。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人民法院应当对申请进行审查，符合条件的，予以受理；不符合条件的，不予受理。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人民法院受理申请后，应当对夫妻共同财产进行调查取证。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人民法院根据财产的具体情况，按照照顾子女、女方和无过错方权益的原则判决。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婚内分割夫妻共同财产的程序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6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97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98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夫妻双方可以协商解决夫妻共同财产分割的问题。</a:t>
                </a:r>
                <a:endParaRPr/>
              </a:p>
            </p:txBody>
          </p:sp>
        </p:grpSp>
        <p:grpSp>
          <p:nvGrpSpPr>
            <p:cNvPr id="199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00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如果夫妻双方协商不成的，可以向人民法院提起诉讼，由人民法院判决。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婚内分割夫妻共同财产的争议解决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婚内分割夫妻共同财产的基本原则和方法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公平原则：在分割夫妻共同财产时，应当确保双方权益的公平。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平等原则：在分割夫妻共同财产时，双方都有平等的权利。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照顾子女、女方和无过错方权益原则：在分割夫妻共同财产时，应当优先考虑子女的权益，照顾女方的权益，以及照顾无过错方的权益。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婚内分割夫妻共同财产的基本原则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https://d.book118.com/857105003111006043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《民法典》婚姻家庭编解读之婚内分割夫妻共同财产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2024-09-17T09:37:38.287</cp:lastPrinted>
  <dcterms:created xsi:type="dcterms:W3CDTF">2024-09-17T01:37:38Z</dcterms:created>
  <dcterms:modified xsi:type="dcterms:W3CDTF">2024-09-17T01:37:40Z</dcterms:modified>
</cp:coreProperties>
</file>