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63A6A5-054B-40DA-A464-2E26D49B03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297584-10AB-41B8-90E1-4B639647D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2BCCEB-0FD8-447B-908D-CF8FB8A45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B5C71B-31AD-48C7-ADD9-5DD272EF9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AB2374-E91D-4505-97E3-096DEEF91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0E8618-ABD3-4AA6-BE7D-059A7717B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B34C53-B1EB-4B21-A7E8-146420FE1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09CE8-CF75-4F4D-9CF9-CCDA2ECD3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19912A-603D-42F3-9A4A-EB710035C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786F7-6D48-4B45-BBD0-357E676A0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D8D9A-4A72-4549-8BB1-E0C041FED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05156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2023-2028年危废处理行业市场深度分析及发展策略研究报告大纲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危废处理行业概述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2023-2028年危废处理市场深度分析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危废处理技术进展与应用前景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危废处理行业面临的挑战与机遇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发展策略建议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危废处理行业概述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具有毒性、腐蚀性、易燃性、反应性或者感染性等一种或者几种危险特性的固体废物，以及不排除具有危险特性，可能对环境或者人体健康造成有害影响，需要按照危险废物进行管理的固体废物。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危险废物分类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根据危险废物的性质、产生状况、危害程度、资源化利用和处理处置方式等，将危险废物划分为不同的类别，如腐蚀性、毒性、易燃性、反应性和感染性等。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危废定义与分类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67" b="4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回顾我国危废处理行业的发展历程，包括起步阶段、快速发展阶段和规范化发展阶段等。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分析当前危废处理行业的市场规模、企业数量、技术水平、处理能力等方面的现状。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现状概述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梳理国家层面发布的关于危废处理行业的政策法规，如《固体废物污染环境防治法》、《危险废物经营许可证管理办法》等。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地方政策法规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分析地方政府发布的关于危废处理行业的政策法规，如各地制定的危废处理设施建设规划、危废处理收费制度等。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政策法规对行业的影响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分析国家及地方政策法规对危废处理行业发展的影响，包括市场准入、投资规模、技术创新、行业监管等方面的变化。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2023-2028年危废处理市场深度分析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危废处理市场规模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随着工业化和城市化的加速推进，危险废物产生量逐年增长，危废处理市场规模不断扩大。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在政策推动和市场需求增长的共同作用下，危废处理市场将保持快速增长态势，预计未来几年市场规模将持续扩大。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目前，危废处理市场呈现多元化竞争格局，包括国有企业、民营企业、外资企业等多种类型的企业参与市场竞争。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在危废处理市场中，一些大型企业凭借技术、资金、品牌等优势占据市场主导地位，如中节能、光大环境、北控水务等。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竞争格局及主要参与者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5281" r="15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客户需求变化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随着环保意识的提高和政策的加强，客户对危废处理的要求越来越高，不仅要求处理效果达标，还要求处理过程环保、安全、透明。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趋势预测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危废处理市场将更加注重技术创新和服务质量提升，满足客户日益增长的多样化需求。同时，随着环保政策的不断加强和市场的逐步成熟，危废处理行业的竞争将更加激烈，企业需要不断提高自身竞争力以应对市场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客户需求变化及趋势预测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危废处理技术进展与应用前景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通过沉淀、浮选、萃取等手段分离危废中的有害物质，达到减量化、无害化目的。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物理化学处理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高温焚烧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750" r="15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安全填埋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250" r="13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在高温条件下将危废中的有机物彻底氧化分解，实现减容、去毒和资源化。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对经过前处理的危废进行填埋，通过防渗、覆盖等措施确保不对环境和人体健康造成危害。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传统处理技术回顾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超临界水氧化技术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在超临界状态下利用水的高氧化性能分解有机物，具有处理效率高、无需额外添加氧化剂等优势。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生物处理技术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利用微生物或植物的生长代谢活动降解危废中的有害物质，具有成本低、环境友好等特点。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等离子体技术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利用高温等离子体对危废进行快速、高效的分解，具有处理能力强、无二次污染等优点。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新型处理技术介绍及优势分析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智能化与自动化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借助人工智能、大数据等技术手段，实现危废处理过程的智能化与自动化，提高处理效率和质量。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资源化利用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加强危废中有用物质的回收与利用，推动危废处理向资源化、循环化方向发展。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技术集成与优化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将不同处理技术进行集成与优化，形成高效、低耗、环保的危废处理系统。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4000" r="24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技术应用前景展望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危废处理行业面临的挑战与机遇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环保政策收紧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随着国家对环保的重视度不断提高，危废处理行业的政策法规也日益严格，对企业的环保要求更高。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行业标准提高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危废处理行业的标准不断提高，企业需要不断升级技术和设备以满足新的标准。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监管力度加强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政府对危废处理行业的监管力度不断加强，企业的违规成本也随之增加。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政策法规变动带来的挑战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随着科技的不断进步，新的危废处理技术不断涌现，为行业带来新的发展机遇。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新技术不断涌现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技术的不断升级使得危废处理的效率更高、成本更低，有利于企业的可持续发展。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技术升级降低成本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智能化技术在危废处理行业的应用，可以提高企业的运营效率和管理水平。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技术创新带来的机遇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https://d.book118.com/857105156036006033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2024-09-06T13:24:00.911</cp:lastPrinted>
  <dcterms:created xsi:type="dcterms:W3CDTF">2024-09-06T05:24:00Z</dcterms:created>
  <dcterms:modified xsi:type="dcterms:W3CDTF">2024-09-06T05:24:03Z</dcterms:modified>
</cp:coreProperties>
</file>