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265643-07A0-4B3B-BF59-533FAD835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7EE7F3-D3F0-4BFB-A325-85A45B6D7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CEEE23-DDFA-4156-AFC1-FF96DC353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B1FEDA-C474-423C-871F-D840B7003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33F9C6-F915-428F-B948-832177EC9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0C0025-FF72-4190-A138-345A1EA29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BA2AC7-09A3-4287-AC85-E631ADB44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7371F5-4318-4FF3-8974-9D370B591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31FE27-E93A-484D-A887-CBD57A901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23D449-0A31-4653-830A-7C2FDC9EE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29EB7B-926E-4E20-8E78-59AC62A63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10516416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晕厥的评估与护理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晕厥的定义与分类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晕厥的评估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晕厥的护理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晕厥的预防与康复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晕厥的典型病例分享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晕厥的定义与分类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935" r="319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240" r="2324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晕厥的定义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晕厥通常在数秒至数分钟内自行恢复，但也可能伴随有摔倒、抽搐、咬舌等危险情况。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晕厥是由于脑部血液供应不足，导致意识突然丧失的一种短暂性、自限性的神经功能失调。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由于心脏疾病导致心输出量减少，引起脑部缺血。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心源性晕厥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非心源性晕厥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情境性晕厥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由于其他原因导致的脑部缺血，如自主神经功能失调、直立性低血压等。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由于特定的情境因素，如情绪激动、疼痛等引起的晕厥。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晕厥的分类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80" r="168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877" r="1787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如心动过缓、心动过速等。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心律失常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如主动脉瓣狭窄、二尖瓣狭窄等。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心脏瓣膜病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导致心脏泵血功能下降。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心肌梗死或心肌缺血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如直立性低血压、颈动脉窦过敏等。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自主神经功能失调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晕厥的病因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晕厥的评估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病史采集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询问晕厥的发作情况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包括发作时间、地点、前驱症状、持续时间、恢复情况等，以了解晕厥的病因和诱因。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询问既往病史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包括心血管疾病、神经系统疾病、代谢性疾病等，以评估晕厥的潜在病因。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询问家族史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了解家族成员中是否有类似晕厥病史，以评估遗传因素对晕厥的影响。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观察血压和心率的变化，以评估心血管系统的功能。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测量血压和心率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检查意识状态、瞳孔反应、肌力和协调性等，以排除神经系统疾病引起的晕厥。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检查神经系统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根据具体情况，进行其他必要的体格检查，如听诊、触诊等。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其他检查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体格检查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检查心脏电活动，以排除心律失常引起的晕厥。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检查血糖、电解质、血常规等，以排除代谢性疾病引起的晕厥。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血液检查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根据具体情况，进行其他必要的辅助检查，如脑电图、脑CT等，以排除神经系统疾病引起的晕厥。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其他检查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晕厥的护理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https://d.book118.com/857105164164006032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2024-09-06T00:33:27.352</cp:lastPrinted>
  <dcterms:created xsi:type="dcterms:W3CDTF">2024-09-05T16:33:27Z</dcterms:created>
  <dcterms:modified xsi:type="dcterms:W3CDTF">2024-09-05T16:33:29Z</dcterms:modified>
</cp:coreProperties>
</file>