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5922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0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tags" Target="tags/tag222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5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5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A5F825-9C29-43CC-BB96-80A60E9689F0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6.xml" /><Relationship Id="rId11" Type="http://schemas.openxmlformats.org/officeDocument/2006/relationships/tags" Target="../tags/tag7.xml" /><Relationship Id="rId12" Type="http://schemas.openxmlformats.org/officeDocument/2006/relationships/tags" Target="../tags/tag8.xml" /><Relationship Id="rId13" Type="http://schemas.openxmlformats.org/officeDocument/2006/relationships/image" Target="../media/image5.png" /><Relationship Id="rId14" Type="http://schemas.openxmlformats.org/officeDocument/2006/relationships/tags" Target="../tags/tag9.xml" /><Relationship Id="rId15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image" Target="../media/image2.png" /><Relationship Id="rId4" Type="http://schemas.openxmlformats.org/officeDocument/2006/relationships/tags" Target="../tags/tag2.xml" /><Relationship Id="rId5" Type="http://schemas.openxmlformats.org/officeDocument/2006/relationships/image" Target="../media/image3.png" /><Relationship Id="rId6" Type="http://schemas.openxmlformats.org/officeDocument/2006/relationships/tags" Target="../tags/tag3.xml" /><Relationship Id="rId7" Type="http://schemas.openxmlformats.org/officeDocument/2006/relationships/image" Target="../media/image4.png" /><Relationship Id="rId8" Type="http://schemas.openxmlformats.org/officeDocument/2006/relationships/tags" Target="../tags/tag4.xml" /><Relationship Id="rId9" Type="http://schemas.openxmlformats.org/officeDocument/2006/relationships/tags" Target="../tags/tag5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.xml" /><Relationship Id="rId2" Type="http://schemas.openxmlformats.org/officeDocument/2006/relationships/tags" Target="../tags/tag11.xml" /><Relationship Id="rId3" Type="http://schemas.openxmlformats.org/officeDocument/2006/relationships/tags" Target="../tags/tag12.xml" /><Relationship Id="rId4" Type="http://schemas.openxmlformats.org/officeDocument/2006/relationships/tags" Target="../tags/tag13.xml" /><Relationship Id="rId5" Type="http://schemas.openxmlformats.org/officeDocument/2006/relationships/tags" Target="../tags/tag14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6.png" /><Relationship Id="rId10" Type="http://schemas.openxmlformats.org/officeDocument/2006/relationships/tags" Target="../tags/tag21.xml" /><Relationship Id="rId11" Type="http://schemas.openxmlformats.org/officeDocument/2006/relationships/image" Target="../media/image5.png" /><Relationship Id="rId12" Type="http://schemas.openxmlformats.org/officeDocument/2006/relationships/tags" Target="../tags/tag22.xml" /><Relationship Id="rId13" Type="http://schemas.openxmlformats.org/officeDocument/2006/relationships/image" Target="../media/image4.png" /><Relationship Id="rId14" Type="http://schemas.openxmlformats.org/officeDocument/2006/relationships/tags" Target="../tags/tag23.xml" /><Relationship Id="rId15" Type="http://schemas.openxmlformats.org/officeDocument/2006/relationships/slideMaster" Target="../slideMasters/slideMaster2.xml" /><Relationship Id="rId2" Type="http://schemas.openxmlformats.org/officeDocument/2006/relationships/tags" Target="../tags/tag15.xml" /><Relationship Id="rId3" Type="http://schemas.openxmlformats.org/officeDocument/2006/relationships/image" Target="../media/image7.png" /><Relationship Id="rId4" Type="http://schemas.openxmlformats.org/officeDocument/2006/relationships/tags" Target="../tags/tag16.xml" /><Relationship Id="rId5" Type="http://schemas.openxmlformats.org/officeDocument/2006/relationships/image" Target="../media/image8.png" /><Relationship Id="rId6" Type="http://schemas.openxmlformats.org/officeDocument/2006/relationships/tags" Target="../tags/tag17.xml" /><Relationship Id="rId7" Type="http://schemas.openxmlformats.org/officeDocument/2006/relationships/tags" Target="../tags/tag18.xml" /><Relationship Id="rId8" Type="http://schemas.openxmlformats.org/officeDocument/2006/relationships/tags" Target="../tags/tag19.xml" /><Relationship Id="rId9" Type="http://schemas.openxmlformats.org/officeDocument/2006/relationships/tags" Target="../tags/tag20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9.png" /><Relationship Id="rId10" Type="http://schemas.openxmlformats.org/officeDocument/2006/relationships/tags" Target="../tags/tag29.xml" /><Relationship Id="rId11" Type="http://schemas.openxmlformats.org/officeDocument/2006/relationships/image" Target="../media/image5.png" /><Relationship Id="rId12" Type="http://schemas.openxmlformats.org/officeDocument/2006/relationships/tags" Target="../tags/tag30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24.xml" /><Relationship Id="rId3" Type="http://schemas.openxmlformats.org/officeDocument/2006/relationships/image" Target="../media/image10.png" /><Relationship Id="rId4" Type="http://schemas.openxmlformats.org/officeDocument/2006/relationships/tags" Target="../tags/tag25.xml" /><Relationship Id="rId5" Type="http://schemas.openxmlformats.org/officeDocument/2006/relationships/image" Target="../media/image11.png" /><Relationship Id="rId6" Type="http://schemas.openxmlformats.org/officeDocument/2006/relationships/tags" Target="../tags/tag26.xml" /><Relationship Id="rId7" Type="http://schemas.openxmlformats.org/officeDocument/2006/relationships/tags" Target="../tags/tag27.xml" /><Relationship Id="rId8" Type="http://schemas.openxmlformats.org/officeDocument/2006/relationships/tags" Target="../tags/tag28.xml" /><Relationship Id="rId9" Type="http://schemas.openxmlformats.org/officeDocument/2006/relationships/image" Target="../media/image4.png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1.xml" /><Relationship Id="rId2" Type="http://schemas.openxmlformats.org/officeDocument/2006/relationships/tags" Target="../tags/tag32.xml" /><Relationship Id="rId3" Type="http://schemas.openxmlformats.org/officeDocument/2006/relationships/tags" Target="../tags/tag33.xml" /><Relationship Id="rId4" Type="http://schemas.openxmlformats.org/officeDocument/2006/relationships/tags" Target="../tags/tag34.xml" /><Relationship Id="rId5" Type="http://schemas.openxmlformats.org/officeDocument/2006/relationships/tags" Target="../tags/tag35.xml" /><Relationship Id="rId6" Type="http://schemas.openxmlformats.org/officeDocument/2006/relationships/tags" Target="../tags/tag36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tags" Target="../tags/tag42.xml" /><Relationship Id="rId7" Type="http://schemas.openxmlformats.org/officeDocument/2006/relationships/tags" Target="../tags/tag43.xml" /><Relationship Id="rId8" Type="http://schemas.openxmlformats.org/officeDocument/2006/relationships/tags" Target="../tags/tag44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5.xml" /><Relationship Id="rId2" Type="http://schemas.openxmlformats.org/officeDocument/2006/relationships/tags" Target="../tags/tag46.xml" /><Relationship Id="rId3" Type="http://schemas.openxmlformats.org/officeDocument/2006/relationships/tags" Target="../tags/tag47.xml" /><Relationship Id="rId4" Type="http://schemas.openxmlformats.org/officeDocument/2006/relationships/tags" Target="../tags/tag48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9.xml" /><Relationship Id="rId2" Type="http://schemas.openxmlformats.org/officeDocument/2006/relationships/tags" Target="../tags/tag50.xml" /><Relationship Id="rId3" Type="http://schemas.openxmlformats.org/officeDocument/2006/relationships/tags" Target="../tags/tag51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6.xml" /><Relationship Id="rId2" Type="http://schemas.openxmlformats.org/officeDocument/2006/relationships/tags" Target="../tags/tag57.xml" /><Relationship Id="rId3" Type="http://schemas.openxmlformats.org/officeDocument/2006/relationships/tags" Target="../tags/tag58.xml" /><Relationship Id="rId4" Type="http://schemas.openxmlformats.org/officeDocument/2006/relationships/tags" Target="../tags/tag59.xml" /><Relationship Id="rId5" Type="http://schemas.openxmlformats.org/officeDocument/2006/relationships/tags" Target="../tags/tag60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2.png" /><Relationship Id="rId10" Type="http://schemas.openxmlformats.org/officeDocument/2006/relationships/image" Target="../media/image4.png" /><Relationship Id="rId11" Type="http://schemas.openxmlformats.org/officeDocument/2006/relationships/tags" Target="../tags/tag67.xml" /><Relationship Id="rId12" Type="http://schemas.openxmlformats.org/officeDocument/2006/relationships/image" Target="../media/image5.png" /><Relationship Id="rId13" Type="http://schemas.openxmlformats.org/officeDocument/2006/relationships/tags" Target="../tags/tag68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61.xml" /><Relationship Id="rId3" Type="http://schemas.openxmlformats.org/officeDocument/2006/relationships/image" Target="../media/image13.png" /><Relationship Id="rId4" Type="http://schemas.openxmlformats.org/officeDocument/2006/relationships/tags" Target="../tags/tag62.xml" /><Relationship Id="rId5" Type="http://schemas.openxmlformats.org/officeDocument/2006/relationships/image" Target="../media/image14.png" /><Relationship Id="rId6" Type="http://schemas.openxmlformats.org/officeDocument/2006/relationships/tags" Target="../tags/tag63.xml" /><Relationship Id="rId7" Type="http://schemas.openxmlformats.org/officeDocument/2006/relationships/tags" Target="../tags/tag64.xml" /><Relationship Id="rId8" Type="http://schemas.openxmlformats.org/officeDocument/2006/relationships/tags" Target="../tags/tag65.xml" /><Relationship Id="rId9" Type="http://schemas.openxmlformats.org/officeDocument/2006/relationships/tags" Target="../tags/tag66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21178E2-4725-4042-8ECF-AA58A1C513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440CDAC-874B-48D2-B9D5-D84527A327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13324DD-7C0B-498D-BE4B-097D7D0561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67E75D0-8105-4B39-AF3D-30E5331139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984BCA6-779E-464A-BA97-E53F634D2B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83BD7D2-CB05-419C-8F5D-F7D4F97B99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0F53545-C3C9-48D9-806D-CDBD8CE3F3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101132C-EAFF-412C-8EDA-C88D681002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48468D5-1529-4398-9455-CC8BC12FC2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F590147-81E5-4214-A71E-D678964137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ECB706D-BEB4-4031-9CE6-CFBB134962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@svg_varObj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1955083"/>
            <a:ext cx="11811000" cy="4912459"/>
          </a:xfrm>
          <a:prstGeom prst="rect">
            <a:avLst/>
          </a:prstGeom>
        </p:spPr>
      </p:pic>
      <p:pic>
        <p:nvPicPr>
          <p:cNvPr id="2097161" name="@svg_varObj1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1955083"/>
            <a:ext cx="11811000" cy="4912459"/>
          </a:xfrm>
          <a:prstGeom prst="rect">
            <a:avLst/>
          </a:prstGeom>
        </p:spPr>
      </p:pic>
      <p:pic>
        <p:nvPicPr>
          <p:cNvPr id="2097163" name="@png_pic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0" y="1964639"/>
            <a:ext cx="11811000" cy="4912459"/>
          </a:xfrm>
          <a:prstGeom prst="rect">
            <a:avLst/>
          </a:prstGeom>
        </p:spPr>
      </p:pic>
      <p:pic>
        <p:nvPicPr>
          <p:cNvPr id="2097165" name="@svg_logo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10829426" y="528590"/>
            <a:ext cx="509134" cy="128430"/>
          </a:xfrm>
          <a:prstGeom prst="rect">
            <a:avLst/>
          </a:prstGeom>
        </p:spPr>
      </p:pic>
      <p:sp>
        <p:nvSpPr>
          <p:cNvPr id="104866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322498" y="1619884"/>
            <a:ext cx="6031302" cy="2274266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5400"/>
            </a:lvl1pPr>
          </a:lstStyle>
          <a:p>
            <a:r>
              <a:rPr lang="zh-CN" altLang="en-US"/>
              <a:t>单击此处编辑母</a:t>
            </a:r>
            <a:br>
              <a:rPr lang="en-US" altLang="zh-CN"/>
            </a:br>
            <a:r>
              <a:rPr lang="zh-CN" altLang="en-US"/>
              <a:t>版标题样式</a:t>
            </a:r>
            <a:endParaRPr lang="zh-CN" altLang="en-US"/>
          </a:p>
        </p:txBody>
      </p:sp>
      <p:sp>
        <p:nvSpPr>
          <p:cNvPr id="104867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7090912" y="4038150"/>
            <a:ext cx="4262887" cy="972000"/>
          </a:xfrm>
        </p:spPr>
        <p:txBody>
          <a:bodyPr>
            <a:normAutofit/>
          </a:bodyPr>
          <a:lstStyle>
            <a:lvl1pPr marL="0" indent="0" algn="r">
              <a:lnSpc>
                <a:spcPct val="100000"/>
              </a:lnSpc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672" name="公司名占位符 6"/>
          <p:cNvSpPr>
            <a:spLocks noGrp="1"/>
          </p:cNvSpPr>
          <p:nvPr userDrawn="1">
            <p:ph type="body" sz="quarter" idx="13" hasCustomPrompt="1"/>
            <p:custDataLst>
              <p:tags r:id="rId11"/>
            </p:custDataLst>
          </p:nvPr>
        </p:nvSpPr>
        <p:spPr>
          <a:xfrm>
            <a:off x="857250" y="366417"/>
            <a:ext cx="9328150" cy="504000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674" name="署名占位符 10"/>
          <p:cNvSpPr>
            <a:spLocks noGrp="1"/>
          </p:cNvSpPr>
          <p:nvPr userDrawn="1">
            <p:ph type="body" sz="quarter" idx="17" hasCustomPrompt="1"/>
            <p:custDataLst>
              <p:tags r:id="rId12"/>
            </p:custDataLst>
          </p:nvPr>
        </p:nvSpPr>
        <p:spPr>
          <a:xfrm>
            <a:off x="8610600" y="5182846"/>
            <a:ext cx="2743200" cy="504000"/>
          </a:xfrm>
        </p:spPr>
        <p:txBody>
          <a:bodyPr anchor="ctr">
            <a:normAutofit/>
          </a:bodyPr>
          <a:lstStyle>
            <a:lvl1pPr marL="0" indent="0" algn="r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pic>
        <p:nvPicPr>
          <p:cNvPr id="2097167" name="@svg_line"/>
          <p:cNvPicPr preferRelativeResize="0"/>
          <p:nvPr userDrawn="1">
            <p:custDataLst>
              <p:tags r:id="rId14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822961" y="849815"/>
            <a:ext cx="10584000" cy="1800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69" name="@svg_varObj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2785669"/>
            <a:ext cx="8057133" cy="4068130"/>
          </a:xfrm>
          <a:prstGeom prst="rect">
            <a:avLst/>
          </a:prstGeom>
        </p:spPr>
      </p:pic>
      <p:pic>
        <p:nvPicPr>
          <p:cNvPr id="2097171" name="@svg_varObj1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2785669"/>
            <a:ext cx="8057133" cy="4068130"/>
          </a:xfrm>
          <a:prstGeom prst="rect">
            <a:avLst/>
          </a:prstGeom>
        </p:spPr>
      </p:pic>
      <p:pic>
        <p:nvPicPr>
          <p:cNvPr id="2097173" name="@png_pic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0" y="2785669"/>
            <a:ext cx="8057133" cy="4068130"/>
          </a:xfrm>
          <a:prstGeom prst="rect">
            <a:avLst/>
          </a:prstGeom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754188" y="1009199"/>
            <a:ext cx="2880000" cy="2568390"/>
          </a:xfrm>
        </p:spPr>
        <p:txBody>
          <a:bodyPr anchor="ctr">
            <a:normAutofit/>
          </a:bodyPr>
          <a:lstStyle>
            <a:lvl1pPr>
              <a:defRPr sz="4400"/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0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92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pic>
        <p:nvPicPr>
          <p:cNvPr id="2097175" name="@svg_line"/>
          <p:cNvPicPr preferRelativeResize="0"/>
          <p:nvPr userDrawn="1">
            <p:custDataLst>
              <p:tags r:id="rId12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822961" y="849815"/>
            <a:ext cx="10584000" cy="18000"/>
          </a:xfrm>
          <a:prstGeom prst="rect">
            <a:avLst/>
          </a:prstGeom>
        </p:spPr>
      </p:pic>
      <p:pic>
        <p:nvPicPr>
          <p:cNvPr id="2097177" name="@svg_logo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10829426" y="528590"/>
            <a:ext cx="509134" cy="12843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79" name="@svg_varObj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1088390"/>
            <a:ext cx="12192000" cy="5794375"/>
          </a:xfrm>
          <a:prstGeom prst="rect">
            <a:avLst/>
          </a:prstGeom>
        </p:spPr>
      </p:pic>
      <p:pic>
        <p:nvPicPr>
          <p:cNvPr id="2097181" name="@svg_varObj1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1088390"/>
            <a:ext cx="12192000" cy="5794375"/>
          </a:xfrm>
          <a:prstGeom prst="rect">
            <a:avLst/>
          </a:prstGeom>
        </p:spPr>
      </p:pic>
      <p:pic>
        <p:nvPicPr>
          <p:cNvPr id="2097183" name="@png_pic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0" y="1098550"/>
            <a:ext cx="12192000" cy="5794375"/>
          </a:xfrm>
          <a:prstGeom prst="rect">
            <a:avLst/>
          </a:prstGeom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825361" y="3133103"/>
            <a:ext cx="6367550" cy="1743697"/>
          </a:xfrm>
        </p:spPr>
        <p:txBody>
          <a:bodyPr anchor="t">
            <a:normAutofit/>
          </a:bodyPr>
          <a:lstStyle>
            <a:lvl1pPr algn="l">
              <a:defRPr sz="3200" b="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单击编辑母版标题</a:t>
            </a:r>
            <a:endParaRPr lang="zh-CN" altLang="en-US"/>
          </a:p>
        </p:txBody>
      </p:sp>
      <p:sp>
        <p:nvSpPr>
          <p:cNvPr id="1048696" name="节编号 3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22961" y="1781404"/>
            <a:ext cx="6367550" cy="1224000"/>
          </a:xfrm>
        </p:spPr>
        <p:txBody>
          <a:bodyPr anchor="ctr">
            <a:noAutofit/>
          </a:bodyPr>
          <a:lstStyle>
            <a:lvl1pPr marL="0" indent="0" algn="l">
              <a:buNone/>
              <a:defRPr sz="8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  <p:pic>
        <p:nvPicPr>
          <p:cNvPr id="2097185" name="@svg_logo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0829426" y="500455"/>
            <a:ext cx="509134" cy="128430"/>
          </a:xfrm>
          <a:prstGeom prst="rect">
            <a:avLst/>
          </a:prstGeom>
        </p:spPr>
      </p:pic>
      <p:pic>
        <p:nvPicPr>
          <p:cNvPr id="2097187" name="@svg_line"/>
          <p:cNvPicPr preferRelativeResize="0"/>
          <p:nvPr userDrawn="1">
            <p:custDataLst>
              <p:tags r:id="rId12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822961" y="849815"/>
            <a:ext cx="10584000" cy="1800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69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0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0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0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1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1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1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1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3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4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4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5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89" name="@svg_varObj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1914943"/>
            <a:ext cx="12192000" cy="4973715"/>
          </a:xfrm>
          <a:prstGeom prst="rect">
            <a:avLst/>
          </a:prstGeom>
        </p:spPr>
      </p:pic>
      <p:pic>
        <p:nvPicPr>
          <p:cNvPr id="2097191" name="@svg_varObj1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1914943"/>
            <a:ext cx="12192000" cy="4973715"/>
          </a:xfrm>
          <a:prstGeom prst="rect">
            <a:avLst/>
          </a:prstGeom>
        </p:spPr>
      </p:pic>
      <p:pic>
        <p:nvPicPr>
          <p:cNvPr id="2097193" name="@png_pic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0" y="1914943"/>
            <a:ext cx="12192000" cy="4973715"/>
          </a:xfrm>
          <a:prstGeom prst="rect">
            <a:avLst/>
          </a:prstGeom>
        </p:spPr>
      </p:pic>
      <p:sp>
        <p:nvSpPr>
          <p:cNvPr id="1048758" name="标题 1"/>
          <p:cNvSpPr>
            <a:spLocks noGrp="1"/>
          </p:cNvSpPr>
          <p:nvPr userDrawn="1">
            <p:ph type="ctrTitle"/>
            <p:custDataLst>
              <p:tags r:id="rId7"/>
            </p:custDataLst>
          </p:nvPr>
        </p:nvSpPr>
        <p:spPr>
          <a:xfrm>
            <a:off x="4748980" y="1772761"/>
            <a:ext cx="6604219" cy="1800000"/>
          </a:xfrm>
        </p:spPr>
        <p:txBody>
          <a:bodyPr anchor="b"/>
          <a:lstStyle>
            <a:lvl1pPr algn="r">
              <a:lnSpc>
                <a:spcPct val="100000"/>
              </a:lnSpc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60" name="公司名占位符 6"/>
          <p:cNvSpPr>
            <a:spLocks noGrp="1"/>
          </p:cNvSpPr>
          <p:nvPr userDrawn="1">
            <p:ph type="body" sz="quarter" idx="13" hasCustomPrompt="1"/>
            <p:custDataLst>
              <p:tags r:id="rId8"/>
            </p:custDataLst>
          </p:nvPr>
        </p:nvSpPr>
        <p:spPr>
          <a:xfrm>
            <a:off x="838799" y="356515"/>
            <a:ext cx="9740301" cy="504000"/>
          </a:xfrm>
        </p:spPr>
        <p:txBody>
          <a:bodyPr vert="horz" lIns="0" tIns="0" rIns="0" bIns="0" rtlCol="0" anchor="ctr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 typeface="Arial" pitchFamily="34" charset="0"/>
              <a:buNone/>
              <a:defRPr kumimoji="0" lang="zh-CN" altLang="en-US" sz="12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62" name="署名占位符 10"/>
          <p:cNvSpPr>
            <a:spLocks noGrp="1"/>
          </p:cNvSpPr>
          <p:nvPr userDrawn="1">
            <p:ph type="body" sz="quarter" idx="17" hasCustomPrompt="1"/>
            <p:custDataLst>
              <p:tags r:id="rId9"/>
            </p:custDataLst>
          </p:nvPr>
        </p:nvSpPr>
        <p:spPr>
          <a:xfrm>
            <a:off x="4749165" y="3572510"/>
            <a:ext cx="6604635" cy="504190"/>
          </a:xfrm>
        </p:spPr>
        <p:txBody>
          <a:bodyPr anchor="ctr">
            <a:normAutofit/>
          </a:bodyPr>
          <a:lstStyle>
            <a:lvl1pPr marL="0" indent="0" algn="r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pic>
        <p:nvPicPr>
          <p:cNvPr id="2097195" name="@svg_logo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10829426" y="528590"/>
            <a:ext cx="509134" cy="128430"/>
          </a:xfrm>
          <a:prstGeom prst="rect">
            <a:avLst/>
          </a:prstGeom>
        </p:spPr>
      </p:pic>
      <p:pic>
        <p:nvPicPr>
          <p:cNvPr id="2097197" name="@svg_line"/>
          <p:cNvPicPr preferRelativeResize="0"/>
          <p:nvPr userDrawn="1"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15.png" /><Relationship Id="rId13" Type="http://schemas.openxmlformats.org/officeDocument/2006/relationships/tags" Target="../tags/tag69.xml" /><Relationship Id="rId14" Type="http://schemas.openxmlformats.org/officeDocument/2006/relationships/image" Target="../media/image16.png" /><Relationship Id="rId15" Type="http://schemas.openxmlformats.org/officeDocument/2006/relationships/tags" Target="../tags/tag70.xml" /><Relationship Id="rId16" Type="http://schemas.openxmlformats.org/officeDocument/2006/relationships/image" Target="../media/image17.png" /><Relationship Id="rId17" Type="http://schemas.openxmlformats.org/officeDocument/2006/relationships/tags" Target="../tags/tag71.xml" /><Relationship Id="rId18" Type="http://schemas.openxmlformats.org/officeDocument/2006/relationships/tags" Target="../tags/tag72.xml" /><Relationship Id="rId19" Type="http://schemas.openxmlformats.org/officeDocument/2006/relationships/tags" Target="../tags/tag73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74.xml" /><Relationship Id="rId21" Type="http://schemas.openxmlformats.org/officeDocument/2006/relationships/tags" Target="../tags/tag75.xml" /><Relationship Id="rId22" Type="http://schemas.openxmlformats.org/officeDocument/2006/relationships/tags" Target="../tags/tag76.xml" /><Relationship Id="rId23" Type="http://schemas.openxmlformats.org/officeDocument/2006/relationships/tags" Target="../tags/tag77.xml" /><Relationship Id="rId24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@svg_varObj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5130800" y="3651250"/>
            <a:ext cx="7042785" cy="3206750"/>
          </a:xfrm>
          <a:prstGeom prst="rect">
            <a:avLst/>
          </a:prstGeom>
        </p:spPr>
      </p:pic>
      <p:pic>
        <p:nvPicPr>
          <p:cNvPr id="2097155" name="@svg_varObj"/>
          <p:cNvPicPr>
            <a:picLocks noChangeAspect="1"/>
          </p:cNvPicPr>
          <p:nvPr userDrawn="1">
            <p:custDataLst>
              <p:tags r:id="rId1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5130800" y="3651250"/>
            <a:ext cx="7042785" cy="3206750"/>
          </a:xfrm>
          <a:prstGeom prst="rect">
            <a:avLst/>
          </a:prstGeom>
        </p:spPr>
      </p:pic>
      <p:pic>
        <p:nvPicPr>
          <p:cNvPr id="2097157" name="@png_pic"/>
          <p:cNvPicPr>
            <a:picLocks noChangeAspect="1"/>
          </p:cNvPicPr>
          <p:nvPr userDrawn="1">
            <p:custDataLst>
              <p:tags r:id="rId17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5149215" y="3651250"/>
            <a:ext cx="7042785" cy="3206750"/>
          </a:xfrm>
          <a:prstGeom prst="rect">
            <a:avLst/>
          </a:prstGeom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0000"/>
            <a:ext cx="10515600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364400"/>
            <a:ext cx="10515600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6" name="KSO_TEMPLATE" hidden="1"/>
          <p:cNvSpPr/>
          <p:nvPr userDrawn="1">
            <p:custDataLst>
              <p:tags r:id="rId23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5912" r:id="rId2"/>
    <p:sldLayoutId id="2147485913" r:id="rId3"/>
    <p:sldLayoutId id="2147485914" r:id="rId4"/>
    <p:sldLayoutId id="2147485915" r:id="rId5"/>
    <p:sldLayoutId id="2147485916" r:id="rId6"/>
    <p:sldLayoutId id="2147485917" r:id="rId7"/>
    <p:sldLayoutId id="2147485918" r:id="rId8"/>
    <p:sldLayoutId id="2147485919" r:id="rId9"/>
    <p:sldLayoutId id="2147485920" r:id="rId10"/>
    <p:sldLayoutId id="2147485921" r:id="rId11"/>
  </p:sldLayoutIdLst>
  <p:transition/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78.xml" /><Relationship Id="rId4" Type="http://schemas.openxmlformats.org/officeDocument/2006/relationships/tags" Target="../tags/tag79.xml" /><Relationship Id="rId5" Type="http://schemas.openxmlformats.org/officeDocument/2006/relationships/tags" Target="../tags/tag80.xml" /><Relationship Id="rId6" Type="http://schemas.openxmlformats.org/officeDocument/2006/relationships/tags" Target="../tags/tag81.xml" /><Relationship Id="rId7" Type="http://schemas.openxmlformats.org/officeDocument/2006/relationships/tags" Target="../tags/tag8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91.xml" /><Relationship Id="rId11" Type="http://schemas.openxmlformats.org/officeDocument/2006/relationships/tags" Target="../tags/tag92.xml" /><Relationship Id="rId12" Type="http://schemas.openxmlformats.org/officeDocument/2006/relationships/tags" Target="../tags/tag93.xml" /><Relationship Id="rId13" Type="http://schemas.openxmlformats.org/officeDocument/2006/relationships/tags" Target="../tags/tag94.xml" /><Relationship Id="rId14" Type="http://schemas.openxmlformats.org/officeDocument/2006/relationships/tags" Target="../tags/tag95.xml" /><Relationship Id="rId15" Type="http://schemas.openxmlformats.org/officeDocument/2006/relationships/tags" Target="../tags/tag96.xml" /><Relationship Id="rId16" Type="http://schemas.openxmlformats.org/officeDocument/2006/relationships/tags" Target="../tags/tag97.xml" /><Relationship Id="rId17" Type="http://schemas.openxmlformats.org/officeDocument/2006/relationships/tags" Target="../tags/tag98.xml" /><Relationship Id="rId18" Type="http://schemas.openxmlformats.org/officeDocument/2006/relationships/tags" Target="../tags/tag99.xml" /><Relationship Id="rId19" Type="http://schemas.openxmlformats.org/officeDocument/2006/relationships/tags" Target="../tags/tag100.xml" /><Relationship Id="rId2" Type="http://schemas.openxmlformats.org/officeDocument/2006/relationships/tags" Target="../tags/tag83.xml" /><Relationship Id="rId20" Type="http://schemas.openxmlformats.org/officeDocument/2006/relationships/tags" Target="../tags/tag101.xml" /><Relationship Id="rId21" Type="http://schemas.openxmlformats.org/officeDocument/2006/relationships/tags" Target="../tags/tag102.xml" /><Relationship Id="rId3" Type="http://schemas.openxmlformats.org/officeDocument/2006/relationships/tags" Target="../tags/tag84.xml" /><Relationship Id="rId4" Type="http://schemas.openxmlformats.org/officeDocument/2006/relationships/tags" Target="../tags/tag85.xml" /><Relationship Id="rId5" Type="http://schemas.openxmlformats.org/officeDocument/2006/relationships/tags" Target="../tags/tag86.xml" /><Relationship Id="rId6" Type="http://schemas.openxmlformats.org/officeDocument/2006/relationships/tags" Target="../tags/tag87.xml" /><Relationship Id="rId7" Type="http://schemas.openxmlformats.org/officeDocument/2006/relationships/tags" Target="../tags/tag88.xml" /><Relationship Id="rId8" Type="http://schemas.openxmlformats.org/officeDocument/2006/relationships/tags" Target="../tags/tag89.xml" /><Relationship Id="rId9" Type="http://schemas.openxmlformats.org/officeDocument/2006/relationships/tags" Target="../tags/tag90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03.xml" /><Relationship Id="rId3" Type="http://schemas.openxmlformats.org/officeDocument/2006/relationships/tags" Target="../tags/tag104.xml" /><Relationship Id="rId4" Type="http://schemas.openxmlformats.org/officeDocument/2006/relationships/tags" Target="../tags/tag105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14.xml" /><Relationship Id="rId11" Type="http://schemas.openxmlformats.org/officeDocument/2006/relationships/tags" Target="../tags/tag115.xml" /><Relationship Id="rId12" Type="http://schemas.openxmlformats.org/officeDocument/2006/relationships/tags" Target="../tags/tag116.xml" /><Relationship Id="rId13" Type="http://schemas.openxmlformats.org/officeDocument/2006/relationships/tags" Target="../tags/tag117.xml" /><Relationship Id="rId2" Type="http://schemas.openxmlformats.org/officeDocument/2006/relationships/tags" Target="../tags/tag106.xml" /><Relationship Id="rId3" Type="http://schemas.openxmlformats.org/officeDocument/2006/relationships/tags" Target="../tags/tag107.xml" /><Relationship Id="rId4" Type="http://schemas.openxmlformats.org/officeDocument/2006/relationships/tags" Target="../tags/tag108.xml" /><Relationship Id="rId5" Type="http://schemas.openxmlformats.org/officeDocument/2006/relationships/tags" Target="../tags/tag109.xml" /><Relationship Id="rId6" Type="http://schemas.openxmlformats.org/officeDocument/2006/relationships/tags" Target="../tags/tag110.xml" /><Relationship Id="rId7" Type="http://schemas.openxmlformats.org/officeDocument/2006/relationships/tags" Target="../tags/tag111.xml" /><Relationship Id="rId8" Type="http://schemas.openxmlformats.org/officeDocument/2006/relationships/tags" Target="../tags/tag112.xml" /><Relationship Id="rId9" Type="http://schemas.openxmlformats.org/officeDocument/2006/relationships/tags" Target="../tags/tag113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26.xml" /><Relationship Id="rId11" Type="http://schemas.openxmlformats.org/officeDocument/2006/relationships/tags" Target="../tags/tag127.xml" /><Relationship Id="rId12" Type="http://schemas.openxmlformats.org/officeDocument/2006/relationships/tags" Target="../tags/tag128.xml" /><Relationship Id="rId13" Type="http://schemas.openxmlformats.org/officeDocument/2006/relationships/tags" Target="../tags/tag129.xml" /><Relationship Id="rId2" Type="http://schemas.openxmlformats.org/officeDocument/2006/relationships/tags" Target="../tags/tag118.xml" /><Relationship Id="rId3" Type="http://schemas.openxmlformats.org/officeDocument/2006/relationships/tags" Target="../tags/tag119.xml" /><Relationship Id="rId4" Type="http://schemas.openxmlformats.org/officeDocument/2006/relationships/tags" Target="../tags/tag120.xml" /><Relationship Id="rId5" Type="http://schemas.openxmlformats.org/officeDocument/2006/relationships/tags" Target="../tags/tag121.xml" /><Relationship Id="rId6" Type="http://schemas.openxmlformats.org/officeDocument/2006/relationships/tags" Target="../tags/tag122.xml" /><Relationship Id="rId7" Type="http://schemas.openxmlformats.org/officeDocument/2006/relationships/tags" Target="../tags/tag123.xml" /><Relationship Id="rId8" Type="http://schemas.openxmlformats.org/officeDocument/2006/relationships/tags" Target="../tags/tag124.xml" /><Relationship Id="rId9" Type="http://schemas.openxmlformats.org/officeDocument/2006/relationships/tags" Target="../tags/tag125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30.xml" /><Relationship Id="rId3" Type="http://schemas.openxmlformats.org/officeDocument/2006/relationships/tags" Target="../tags/tag131.xml" /><Relationship Id="rId4" Type="http://schemas.openxmlformats.org/officeDocument/2006/relationships/tags" Target="../tags/tag132.xml" /><Relationship Id="rId5" Type="http://schemas.openxmlformats.org/officeDocument/2006/relationships/tags" Target="../tags/tag13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34.xml" /><Relationship Id="rId3" Type="http://schemas.openxmlformats.org/officeDocument/2006/relationships/tags" Target="../tags/tag135.xml" /><Relationship Id="rId4" Type="http://schemas.openxmlformats.org/officeDocument/2006/relationships/tags" Target="../tags/tag136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5.xml" /><Relationship Id="rId11" Type="http://schemas.openxmlformats.org/officeDocument/2006/relationships/tags" Target="../tags/tag146.xml" /><Relationship Id="rId12" Type="http://schemas.openxmlformats.org/officeDocument/2006/relationships/tags" Target="../tags/tag147.xml" /><Relationship Id="rId13" Type="http://schemas.openxmlformats.org/officeDocument/2006/relationships/tags" Target="../tags/tag148.xml" /><Relationship Id="rId2" Type="http://schemas.openxmlformats.org/officeDocument/2006/relationships/tags" Target="../tags/tag137.xml" /><Relationship Id="rId3" Type="http://schemas.openxmlformats.org/officeDocument/2006/relationships/tags" Target="../tags/tag138.xml" /><Relationship Id="rId4" Type="http://schemas.openxmlformats.org/officeDocument/2006/relationships/tags" Target="../tags/tag139.xml" /><Relationship Id="rId5" Type="http://schemas.openxmlformats.org/officeDocument/2006/relationships/tags" Target="../tags/tag140.xml" /><Relationship Id="rId6" Type="http://schemas.openxmlformats.org/officeDocument/2006/relationships/tags" Target="../tags/tag141.xml" /><Relationship Id="rId7" Type="http://schemas.openxmlformats.org/officeDocument/2006/relationships/tags" Target="../tags/tag142.xml" /><Relationship Id="rId8" Type="http://schemas.openxmlformats.org/officeDocument/2006/relationships/tags" Target="../tags/tag143.xml" /><Relationship Id="rId9" Type="http://schemas.openxmlformats.org/officeDocument/2006/relationships/tags" Target="../tags/tag144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7.xml" /><Relationship Id="rId11" Type="http://schemas.openxmlformats.org/officeDocument/2006/relationships/tags" Target="../tags/tag158.xml" /><Relationship Id="rId12" Type="http://schemas.openxmlformats.org/officeDocument/2006/relationships/tags" Target="../tags/tag159.xml" /><Relationship Id="rId13" Type="http://schemas.openxmlformats.org/officeDocument/2006/relationships/tags" Target="../tags/tag160.xml" /><Relationship Id="rId14" Type="http://schemas.openxmlformats.org/officeDocument/2006/relationships/tags" Target="../tags/tag161.xml" /><Relationship Id="rId15" Type="http://schemas.openxmlformats.org/officeDocument/2006/relationships/tags" Target="../tags/tag162.xml" /><Relationship Id="rId2" Type="http://schemas.openxmlformats.org/officeDocument/2006/relationships/tags" Target="../tags/tag149.xml" /><Relationship Id="rId3" Type="http://schemas.openxmlformats.org/officeDocument/2006/relationships/tags" Target="../tags/tag150.xml" /><Relationship Id="rId4" Type="http://schemas.openxmlformats.org/officeDocument/2006/relationships/tags" Target="../tags/tag151.xml" /><Relationship Id="rId5" Type="http://schemas.openxmlformats.org/officeDocument/2006/relationships/tags" Target="../tags/tag152.xml" /><Relationship Id="rId6" Type="http://schemas.openxmlformats.org/officeDocument/2006/relationships/tags" Target="../tags/tag153.xml" /><Relationship Id="rId7" Type="http://schemas.openxmlformats.org/officeDocument/2006/relationships/tags" Target="../tags/tag154.xml" /><Relationship Id="rId8" Type="http://schemas.openxmlformats.org/officeDocument/2006/relationships/tags" Target="../tags/tag155.xml" /><Relationship Id="rId9" Type="http://schemas.openxmlformats.org/officeDocument/2006/relationships/tags" Target="../tags/tag156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1.xml" /><Relationship Id="rId11" Type="http://schemas.openxmlformats.org/officeDocument/2006/relationships/tags" Target="../tags/tag172.xml" /><Relationship Id="rId12" Type="http://schemas.openxmlformats.org/officeDocument/2006/relationships/tags" Target="../tags/tag173.xml" /><Relationship Id="rId13" Type="http://schemas.openxmlformats.org/officeDocument/2006/relationships/tags" Target="../tags/tag174.xml" /><Relationship Id="rId14" Type="http://schemas.openxmlformats.org/officeDocument/2006/relationships/tags" Target="../tags/tag175.xml" /><Relationship Id="rId15" Type="http://schemas.openxmlformats.org/officeDocument/2006/relationships/tags" Target="../tags/tag176.xml" /><Relationship Id="rId16" Type="http://schemas.openxmlformats.org/officeDocument/2006/relationships/tags" Target="../tags/tag177.xml" /><Relationship Id="rId17" Type="http://schemas.openxmlformats.org/officeDocument/2006/relationships/tags" Target="../tags/tag178.xml" /><Relationship Id="rId18" Type="http://schemas.openxmlformats.org/officeDocument/2006/relationships/tags" Target="../tags/tag179.xml" /><Relationship Id="rId19" Type="http://schemas.openxmlformats.org/officeDocument/2006/relationships/tags" Target="../tags/tag180.xml" /><Relationship Id="rId2" Type="http://schemas.openxmlformats.org/officeDocument/2006/relationships/tags" Target="../tags/tag163.xml" /><Relationship Id="rId20" Type="http://schemas.openxmlformats.org/officeDocument/2006/relationships/tags" Target="../tags/tag181.xml" /><Relationship Id="rId21" Type="http://schemas.openxmlformats.org/officeDocument/2006/relationships/tags" Target="../tags/tag182.xml" /><Relationship Id="rId3" Type="http://schemas.openxmlformats.org/officeDocument/2006/relationships/tags" Target="../tags/tag164.xml" /><Relationship Id="rId4" Type="http://schemas.openxmlformats.org/officeDocument/2006/relationships/tags" Target="../tags/tag165.xml" /><Relationship Id="rId5" Type="http://schemas.openxmlformats.org/officeDocument/2006/relationships/tags" Target="../tags/tag166.xml" /><Relationship Id="rId6" Type="http://schemas.openxmlformats.org/officeDocument/2006/relationships/tags" Target="../tags/tag167.xml" /><Relationship Id="rId7" Type="http://schemas.openxmlformats.org/officeDocument/2006/relationships/tags" Target="../tags/tag168.xml" /><Relationship Id="rId8" Type="http://schemas.openxmlformats.org/officeDocument/2006/relationships/tags" Target="../tags/tag169.xml" /><Relationship Id="rId9" Type="http://schemas.openxmlformats.org/officeDocument/2006/relationships/tags" Target="../tags/tag170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1.xml" /><Relationship Id="rId11" Type="http://schemas.openxmlformats.org/officeDocument/2006/relationships/tags" Target="../tags/tag192.xml" /><Relationship Id="rId12" Type="http://schemas.openxmlformats.org/officeDocument/2006/relationships/tags" Target="../tags/tag193.xml" /><Relationship Id="rId13" Type="http://schemas.openxmlformats.org/officeDocument/2006/relationships/tags" Target="../tags/tag194.xml" /><Relationship Id="rId14" Type="http://schemas.openxmlformats.org/officeDocument/2006/relationships/tags" Target="../tags/tag195.xml" /><Relationship Id="rId15" Type="http://schemas.openxmlformats.org/officeDocument/2006/relationships/tags" Target="../tags/tag196.xml" /><Relationship Id="rId16" Type="http://schemas.openxmlformats.org/officeDocument/2006/relationships/tags" Target="../tags/tag197.xml" /><Relationship Id="rId17" Type="http://schemas.openxmlformats.org/officeDocument/2006/relationships/tags" Target="../tags/tag198.xml" /><Relationship Id="rId2" Type="http://schemas.openxmlformats.org/officeDocument/2006/relationships/tags" Target="../tags/tag183.xml" /><Relationship Id="rId3" Type="http://schemas.openxmlformats.org/officeDocument/2006/relationships/tags" Target="../tags/tag184.xml" /><Relationship Id="rId4" Type="http://schemas.openxmlformats.org/officeDocument/2006/relationships/tags" Target="../tags/tag185.xml" /><Relationship Id="rId5" Type="http://schemas.openxmlformats.org/officeDocument/2006/relationships/tags" Target="../tags/tag186.xml" /><Relationship Id="rId6" Type="http://schemas.openxmlformats.org/officeDocument/2006/relationships/tags" Target="../tags/tag187.xml" /><Relationship Id="rId7" Type="http://schemas.openxmlformats.org/officeDocument/2006/relationships/tags" Target="../tags/tag188.xml" /><Relationship Id="rId8" Type="http://schemas.openxmlformats.org/officeDocument/2006/relationships/tags" Target="../tags/tag189.xml" /><Relationship Id="rId9" Type="http://schemas.openxmlformats.org/officeDocument/2006/relationships/tags" Target="../tags/tag190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99.xml" /><Relationship Id="rId3" Type="http://schemas.openxmlformats.org/officeDocument/2006/relationships/tags" Target="../tags/tag200.xml" /><Relationship Id="rId4" Type="http://schemas.openxmlformats.org/officeDocument/2006/relationships/tags" Target="../tags/tag201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10.xml" /><Relationship Id="rId11" Type="http://schemas.openxmlformats.org/officeDocument/2006/relationships/tags" Target="../tags/tag211.xml" /><Relationship Id="rId12" Type="http://schemas.openxmlformats.org/officeDocument/2006/relationships/tags" Target="../tags/tag212.xml" /><Relationship Id="rId13" Type="http://schemas.openxmlformats.org/officeDocument/2006/relationships/tags" Target="../tags/tag213.xml" /><Relationship Id="rId2" Type="http://schemas.openxmlformats.org/officeDocument/2006/relationships/tags" Target="../tags/tag202.xml" /><Relationship Id="rId3" Type="http://schemas.openxmlformats.org/officeDocument/2006/relationships/tags" Target="../tags/tag203.xml" /><Relationship Id="rId4" Type="http://schemas.openxmlformats.org/officeDocument/2006/relationships/tags" Target="../tags/tag204.xml" /><Relationship Id="rId5" Type="http://schemas.openxmlformats.org/officeDocument/2006/relationships/tags" Target="../tags/tag205.xml" /><Relationship Id="rId6" Type="http://schemas.openxmlformats.org/officeDocument/2006/relationships/tags" Target="../tags/tag206.xml" /><Relationship Id="rId7" Type="http://schemas.openxmlformats.org/officeDocument/2006/relationships/tags" Target="../tags/tag207.xml" /><Relationship Id="rId8" Type="http://schemas.openxmlformats.org/officeDocument/2006/relationships/tags" Target="../tags/tag208.xml" /><Relationship Id="rId9" Type="http://schemas.openxmlformats.org/officeDocument/2006/relationships/tags" Target="../tags/tag209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214.xml" /><Relationship Id="rId3" Type="http://schemas.openxmlformats.org/officeDocument/2006/relationships/tags" Target="../tags/tag215.xml" /><Relationship Id="rId4" Type="http://schemas.openxmlformats.org/officeDocument/2006/relationships/tags" Target="../tags/tag216.xml" /><Relationship Id="rId5" Type="http://schemas.openxmlformats.org/officeDocument/2006/relationships/tags" Target="../tags/tag217.xml" /><Relationship Id="rId6" Type="http://schemas.openxmlformats.org/officeDocument/2006/relationships/tags" Target="../tags/tag218.xml" /><Relationship Id="rId7" Type="http://schemas.openxmlformats.org/officeDocument/2006/relationships/tags" Target="../tags/tag219.xml" /><Relationship Id="rId8" Type="http://schemas.openxmlformats.org/officeDocument/2006/relationships/tags" Target="../tags/tag220.xml" /><Relationship Id="rId9" Type="http://schemas.openxmlformats.org/officeDocument/2006/relationships/tags" Target="../tags/tag221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57106130131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5322498" y="1619884"/>
            <a:ext cx="6031302" cy="2274266"/>
          </a:xfrm>
        </p:spPr>
        <p:txBody>
          <a:bodyPr/>
          <a:lstStyle/>
          <a:p>
            <a:r>
              <a:rPr lang="zh-CN" altLang="en-US"/>
              <a:t>后勤部经理年度总结及下一年计划</a:t>
            </a:r>
            <a:endParaRPr lang="zh-CN" altLang="en-US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7090912" y="4038150"/>
            <a:ext cx="4262887" cy="972000"/>
          </a:xfrm>
        </p:spPr>
        <p:txBody>
          <a:bodyPr/>
          <a:lstStyle/>
          <a:p>
            <a:r>
              <a:rPr lang="zh-CN" altLang="en-US"/>
              <a:t>单击此处添加副标题</a:t>
            </a:r>
            <a:endParaRPr lang="zh-CN" altLang="en-US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857250" y="366417"/>
            <a:ext cx="9328150" cy="504000"/>
          </a:xfrm>
        </p:spPr>
        <p:txBody>
          <a:bodyPr/>
          <a:lstStyle/>
          <a:p>
            <a:r>
              <a:rPr lang="zh-CN" altLang="en-US"/>
              <a:t>公司</a:t>
            </a:r>
            <a:endParaRPr lang="zh-CN" alt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6"/>
            </p:custDataLst>
          </p:nvPr>
        </p:nvSpPr>
        <p:spPr>
          <a:xfrm>
            <a:off x="8610600" y="5182846"/>
            <a:ext cx="2743200" cy="504000"/>
          </a:xfrm>
        </p:spPr>
        <p:txBody>
          <a:bodyPr/>
          <a:lstStyle/>
          <a:p>
            <a:r>
              <a:rPr lang="zh-CN" altLang="en-US"/>
              <a:t>汇报人：</a:t>
            </a:r>
            <a:endParaRPr lang="zh-CN" altLang="en-US"/>
          </a:p>
        </p:txBody>
      </p:sp>
    </p:spTree>
    <p:custDataLst>
      <p:tags r:id="rId7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77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754188" y="1009199"/>
            <a:ext cx="2880000" cy="2568390"/>
          </a:xfrm>
        </p:spPr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774" name="序号"/>
          <p:cNvSpPr txBox="1"/>
          <p:nvPr>
            <p:custDataLst>
              <p:tags r:id="rId3"/>
            </p:custDataLst>
          </p:nvPr>
        </p:nvSpPr>
        <p:spPr>
          <a:xfrm>
            <a:off x="10605135" y="1522095"/>
            <a:ext cx="658495" cy="5327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01</a:t>
            </a: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项标题"/>
          <p:cNvSpPr txBox="1"/>
          <p:nvPr>
            <p:custDataLst>
              <p:tags r:id="rId4"/>
            </p:custDataLst>
          </p:nvPr>
        </p:nvSpPr>
        <p:spPr>
          <a:xfrm>
            <a:off x="6049645" y="1522095"/>
            <a:ext cx="4208780" cy="532765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后勤部经理年度总结</a:t>
            </a:r>
            <a:endParaRPr lang="zh-CN" altLang="en-US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29" name="直接连接符 2"/>
          <p:cNvCxnSpPr/>
          <p:nvPr>
            <p:custDataLst>
              <p:tags r:id="rId5"/>
            </p:custDataLst>
          </p:nvPr>
        </p:nvCxnSpPr>
        <p:spPr>
          <a:xfrm>
            <a:off x="5987415" y="2199640"/>
            <a:ext cx="5337810" cy="3175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78" name="序号"/>
          <p:cNvSpPr txBox="1"/>
          <p:nvPr>
            <p:custDataLst>
              <p:tags r:id="rId6"/>
            </p:custDataLst>
          </p:nvPr>
        </p:nvSpPr>
        <p:spPr>
          <a:xfrm>
            <a:off x="10605135" y="2319020"/>
            <a:ext cx="658495" cy="5327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02</a:t>
            </a: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0" name="项标题"/>
          <p:cNvSpPr txBox="1"/>
          <p:nvPr>
            <p:custDataLst>
              <p:tags r:id="rId7"/>
            </p:custDataLst>
          </p:nvPr>
        </p:nvSpPr>
        <p:spPr>
          <a:xfrm>
            <a:off x="6049645" y="2319020"/>
            <a:ext cx="4208780" cy="532765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下一年工作计划</a:t>
            </a:r>
            <a:endParaRPr lang="zh-CN" altLang="en-US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1" name="直接连接符 13"/>
          <p:cNvCxnSpPr/>
          <p:nvPr>
            <p:custDataLst>
              <p:tags r:id="rId8"/>
            </p:custDataLst>
          </p:nvPr>
        </p:nvCxnSpPr>
        <p:spPr>
          <a:xfrm>
            <a:off x="5987415" y="2996565"/>
            <a:ext cx="5337810" cy="3175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2" name="序号"/>
          <p:cNvSpPr txBox="1"/>
          <p:nvPr>
            <p:custDataLst>
              <p:tags r:id="rId9"/>
            </p:custDataLst>
          </p:nvPr>
        </p:nvSpPr>
        <p:spPr>
          <a:xfrm>
            <a:off x="10605135" y="3115945"/>
            <a:ext cx="658495" cy="5327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03</a:t>
            </a: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4" name="项标题"/>
          <p:cNvSpPr txBox="1"/>
          <p:nvPr>
            <p:custDataLst>
              <p:tags r:id="rId10"/>
            </p:custDataLst>
          </p:nvPr>
        </p:nvSpPr>
        <p:spPr>
          <a:xfrm>
            <a:off x="6049645" y="3115945"/>
            <a:ext cx="4208780" cy="532765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提升个人能力</a:t>
            </a:r>
            <a:endParaRPr lang="zh-CN" altLang="en-US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3" name="直接连接符 18"/>
          <p:cNvCxnSpPr/>
          <p:nvPr>
            <p:custDataLst>
              <p:tags r:id="rId11"/>
            </p:custDataLst>
          </p:nvPr>
        </p:nvCxnSpPr>
        <p:spPr>
          <a:xfrm>
            <a:off x="5987415" y="3793490"/>
            <a:ext cx="5337810" cy="3175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6" name="序号"/>
          <p:cNvSpPr txBox="1"/>
          <p:nvPr>
            <p:custDataLst>
              <p:tags r:id="rId12"/>
            </p:custDataLst>
          </p:nvPr>
        </p:nvSpPr>
        <p:spPr>
          <a:xfrm>
            <a:off x="10605135" y="3912870"/>
            <a:ext cx="658495" cy="5327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04</a:t>
            </a: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8" name="项标题"/>
          <p:cNvSpPr txBox="1"/>
          <p:nvPr>
            <p:custDataLst>
              <p:tags r:id="rId13"/>
            </p:custDataLst>
          </p:nvPr>
        </p:nvSpPr>
        <p:spPr>
          <a:xfrm>
            <a:off x="6049645" y="3912870"/>
            <a:ext cx="4208780" cy="532765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优化部门工作流程</a:t>
            </a:r>
            <a:endParaRPr lang="zh-CN" altLang="en-US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5" name="直接连接符 22"/>
          <p:cNvCxnSpPr/>
          <p:nvPr>
            <p:custDataLst>
              <p:tags r:id="rId14"/>
            </p:custDataLst>
          </p:nvPr>
        </p:nvCxnSpPr>
        <p:spPr>
          <a:xfrm>
            <a:off x="5987415" y="4590415"/>
            <a:ext cx="5337810" cy="3175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0" name="序号"/>
          <p:cNvSpPr txBox="1"/>
          <p:nvPr>
            <p:custDataLst>
              <p:tags r:id="rId15"/>
            </p:custDataLst>
          </p:nvPr>
        </p:nvSpPr>
        <p:spPr>
          <a:xfrm>
            <a:off x="10605135" y="4709795"/>
            <a:ext cx="658495" cy="5327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05</a:t>
            </a: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2" name="项标题"/>
          <p:cNvSpPr txBox="1"/>
          <p:nvPr>
            <p:custDataLst>
              <p:tags r:id="rId16"/>
            </p:custDataLst>
          </p:nvPr>
        </p:nvSpPr>
        <p:spPr>
          <a:xfrm>
            <a:off x="6049645" y="4709795"/>
            <a:ext cx="4208780" cy="532765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加强与其他部门的合作</a:t>
            </a:r>
            <a:endParaRPr lang="zh-CN" altLang="en-US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7" name="直接连接符 26"/>
          <p:cNvCxnSpPr/>
          <p:nvPr>
            <p:custDataLst>
              <p:tags r:id="rId17"/>
            </p:custDataLst>
          </p:nvPr>
        </p:nvCxnSpPr>
        <p:spPr>
          <a:xfrm>
            <a:off x="5987415" y="5387340"/>
            <a:ext cx="5337810" cy="3175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4" name="序号"/>
          <p:cNvSpPr txBox="1"/>
          <p:nvPr>
            <p:custDataLst>
              <p:tags r:id="rId18"/>
            </p:custDataLst>
          </p:nvPr>
        </p:nvSpPr>
        <p:spPr>
          <a:xfrm>
            <a:off x="10605135" y="5506720"/>
            <a:ext cx="658495" cy="5327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06</a:t>
            </a: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6" name="项标题"/>
          <p:cNvSpPr txBox="1"/>
          <p:nvPr>
            <p:custDataLst>
              <p:tags r:id="rId19"/>
            </p:custDataLst>
          </p:nvPr>
        </p:nvSpPr>
        <p:spPr>
          <a:xfrm>
            <a:off x="6049645" y="5506720"/>
            <a:ext cx="4208780" cy="532765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应对风险和挑战</a:t>
            </a:r>
            <a:endParaRPr lang="zh-CN" altLang="en-US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9" name="直接连接符 30"/>
          <p:cNvCxnSpPr/>
          <p:nvPr>
            <p:custDataLst>
              <p:tags r:id="rId20"/>
            </p:custDataLst>
          </p:nvPr>
        </p:nvCxnSpPr>
        <p:spPr>
          <a:xfrm>
            <a:off x="5987415" y="6184265"/>
            <a:ext cx="5337810" cy="3175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21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26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lstStyle/>
          <a:p>
            <a:r>
              <a:rPr lang="zh-CN" altLang="en-US"/>
              <a:t>后勤部经理年度总结</a:t>
            </a:r>
            <a:endParaRPr lang="zh-CN" altLang="en-US"/>
          </a:p>
        </p:txBody>
      </p:sp>
      <p:sp>
        <p:nvSpPr>
          <p:cNvPr id="1048828" name="文本占位符 1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lstStyle/>
          <a:p>
            <a:r>
              <a:rPr lang="en-US" altLang="zh-CN"/>
              <a:t>01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85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工作成果</a:t>
            </a:r>
            <a:endParaRPr lang="zh-CN" altLang="en-US"/>
          </a:p>
        </p:txBody>
      </p:sp>
      <p:sp>
        <p:nvSpPr>
          <p:cNvPr id="1048852" name="任意多边形 20"/>
          <p:cNvSpPr/>
          <p:nvPr>
            <p:custDataLst>
              <p:tags r:id="rId2"/>
            </p:custDataLst>
          </p:nvPr>
        </p:nvSpPr>
        <p:spPr>
          <a:xfrm rot="2700000">
            <a:off x="1675982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8854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317531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完成了年度目标，提高了后勤服务质量和效率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56" name="矩形 42"/>
          <p:cNvSpPr/>
          <p:nvPr>
            <p:custDataLst>
              <p:tags r:id="rId4"/>
            </p:custDataLst>
          </p:nvPr>
        </p:nvSpPr>
        <p:spPr>
          <a:xfrm>
            <a:off x="1450558" y="2733328"/>
            <a:ext cx="1742579" cy="123401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8858" name="任意多边形 18"/>
          <p:cNvSpPr/>
          <p:nvPr>
            <p:custDataLst>
              <p:tags r:id="rId5"/>
            </p:custDataLst>
          </p:nvPr>
        </p:nvSpPr>
        <p:spPr>
          <a:xfrm rot="5400000">
            <a:off x="4192345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8860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833239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优化了部门管理流程，提升了团队协作能力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62" name="矩形 43"/>
          <p:cNvSpPr/>
          <p:nvPr>
            <p:custDataLst>
              <p:tags r:id="rId7"/>
            </p:custDataLst>
          </p:nvPr>
        </p:nvSpPr>
        <p:spPr>
          <a:xfrm>
            <a:off x="3966921" y="2733328"/>
            <a:ext cx="1742579" cy="123401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8864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8866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49602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推行了多项创新措施，为部门发展注入了新动力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68" name="矩形 44"/>
          <p:cNvSpPr/>
          <p:nvPr>
            <p:custDataLst>
              <p:tags r:id="rId10"/>
            </p:custDataLst>
          </p:nvPr>
        </p:nvSpPr>
        <p:spPr>
          <a:xfrm>
            <a:off x="6481973" y="2733328"/>
            <a:ext cx="1742579" cy="123401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8870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8872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865310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加强了与其他部门的沟通与协作，促进了公司整体运营效率的提升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74" name="矩形 45"/>
          <p:cNvSpPr/>
          <p:nvPr>
            <p:custDataLst>
              <p:tags r:id="rId13"/>
            </p:custDataLst>
          </p:nvPr>
        </p:nvSpPr>
        <p:spPr>
          <a:xfrm>
            <a:off x="8998337" y="2733328"/>
            <a:ext cx="1742579" cy="123401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890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遇到的问题和解决方案</a:t>
            </a:r>
            <a:endParaRPr lang="zh-CN" altLang="en-US"/>
          </a:p>
        </p:txBody>
      </p:sp>
      <p:sp>
        <p:nvSpPr>
          <p:cNvPr id="1048910" name="圆角矩形 26"/>
          <p:cNvSpPr/>
          <p:nvPr>
            <p:custDataLst>
              <p:tags r:id="rId2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8912" name="圆角矩形 28"/>
          <p:cNvSpPr/>
          <p:nvPr>
            <p:custDataLst>
              <p:tags r:id="rId3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1048914" name="文本框 31"/>
          <p:cNvSpPr txBox="1"/>
          <p:nvPr>
            <p:custDataLst>
              <p:tags r:id="rId4"/>
            </p:custDataLst>
          </p:nvPr>
        </p:nvSpPr>
        <p:spPr>
          <a:xfrm>
            <a:off x="986770" y="2256680"/>
            <a:ext cx="2188497" cy="326436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物资采购问题：优化供应商管理，确保物资质量和供应稳定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6" name="圆角矩形 29"/>
          <p:cNvSpPr/>
          <p:nvPr>
            <p:custDataLst>
              <p:tags r:id="rId5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8918" name="圆角矩形 32"/>
          <p:cNvSpPr/>
          <p:nvPr>
            <p:custDataLst>
              <p:tags r:id="rId6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8920" name="文本框 34"/>
          <p:cNvSpPr txBox="1"/>
          <p:nvPr>
            <p:custDataLst>
              <p:tags r:id="rId7"/>
            </p:custDataLst>
          </p:nvPr>
        </p:nvSpPr>
        <p:spPr>
          <a:xfrm>
            <a:off x="3665904" y="2256680"/>
            <a:ext cx="2185815" cy="3265652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设施维护问题：加强设备巡检，及时维修和更新，确保设施良好运转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2" name="圆角矩形 3"/>
          <p:cNvSpPr/>
          <p:nvPr>
            <p:custDataLst>
              <p:tags r:id="rId8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8924" name="圆角矩形 4"/>
          <p:cNvSpPr/>
          <p:nvPr>
            <p:custDataLst>
              <p:tags r:id="rId9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8926" name="文本框 5"/>
          <p:cNvSpPr txBox="1"/>
          <p:nvPr>
            <p:custDataLst>
              <p:tags r:id="rId10"/>
            </p:custDataLst>
          </p:nvPr>
        </p:nvSpPr>
        <p:spPr>
          <a:xfrm>
            <a:off x="6341993" y="2256680"/>
            <a:ext cx="2185815" cy="3265652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人员管理问题：加强团队建设，提升员工素质和技能，提高工作效率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8" name="圆角矩形 8"/>
          <p:cNvSpPr/>
          <p:nvPr>
            <p:custDataLst>
              <p:tags r:id="rId11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8930" name="圆角矩形 9"/>
          <p:cNvSpPr/>
          <p:nvPr>
            <p:custDataLst>
              <p:tags r:id="rId12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8932" name="文本框 10"/>
          <p:cNvSpPr txBox="1"/>
          <p:nvPr>
            <p:custDataLst>
              <p:tags r:id="rId13"/>
            </p:custDataLst>
          </p:nvPr>
        </p:nvSpPr>
        <p:spPr>
          <a:xfrm>
            <a:off x="9018691" y="2256680"/>
            <a:ext cx="2185815" cy="3265652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成本控制问题：制定合理的预算和成本控制措施，降低运营成本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89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自我评估和反思</a:t>
            </a:r>
            <a:endParaRPr lang="zh-CN" altLang="en-US"/>
          </a:p>
        </p:txBody>
      </p:sp>
      <p:sp>
        <p:nvSpPr>
          <p:cNvPr id="1048968" name="正文"/>
          <p:cNvSpPr txBox="1"/>
          <p:nvPr>
            <p:custDataLst>
              <p:tags r:id="rId2"/>
            </p:custDataLst>
          </p:nvPr>
        </p:nvSpPr>
        <p:spPr>
          <a:xfrm>
            <a:off x="2383176" y="1364400"/>
            <a:ext cx="7425647" cy="98166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完成工作情况：总结本年度完成的后勤管理工作和项目，包括人员管理、物资采购、设施维护等。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0" name="正文"/>
          <p:cNvSpPr txBox="1"/>
          <p:nvPr>
            <p:custDataLst>
              <p:tags r:id="rId3"/>
            </p:custDataLst>
          </p:nvPr>
        </p:nvSpPr>
        <p:spPr>
          <a:xfrm>
            <a:off x="2383176" y="2641578"/>
            <a:ext cx="7425647" cy="98166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业绩指标：对照年初制定的业绩目标，分析实际完成情况，总结亮点和不足。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2" name="正文"/>
          <p:cNvSpPr txBox="1"/>
          <p:nvPr>
            <p:custDataLst>
              <p:tags r:id="rId4"/>
            </p:custDataLst>
          </p:nvPr>
        </p:nvSpPr>
        <p:spPr>
          <a:xfrm>
            <a:off x="2383176" y="3918755"/>
            <a:ext cx="7425647" cy="98166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团队协作：评价团队成员的工作表现和协作精神，总结团队建设和培训方面的成果。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4" name="正文"/>
          <p:cNvSpPr txBox="1"/>
          <p:nvPr>
            <p:custDataLst>
              <p:tags r:id="rId5"/>
            </p:custDataLst>
          </p:nvPr>
        </p:nvSpPr>
        <p:spPr>
          <a:xfrm>
            <a:off x="2383176" y="5195933"/>
            <a:ext cx="7425647" cy="98166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风险控制：分析本年度后勤管理工作中遇到的风险和挑战，总结风险控制和应对策略的有效性。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008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lstStyle/>
          <a:p>
            <a:r>
              <a:rPr lang="zh-CN" altLang="en-US"/>
              <a:t>下一年工作计划</a:t>
            </a:r>
            <a:endParaRPr lang="zh-CN" altLang="en-US"/>
          </a:p>
        </p:txBody>
      </p:sp>
      <p:sp>
        <p:nvSpPr>
          <p:cNvPr id="1049010" name="文本占位符 1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lstStyle/>
          <a:p>
            <a:r>
              <a:rPr lang="en-US" altLang="zh-CN"/>
              <a:t>01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03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目标设定</a:t>
            </a:r>
            <a:endParaRPr lang="zh-CN" altLang="en-US"/>
          </a:p>
        </p:txBody>
      </p:sp>
      <p:sp>
        <p:nvSpPr>
          <p:cNvPr id="1049034" name="圆角矩形 3"/>
          <p:cNvSpPr/>
          <p:nvPr>
            <p:custDataLst>
              <p:tags r:id="rId2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6" name="圆角矩形 4"/>
          <p:cNvSpPr/>
          <p:nvPr>
            <p:custDataLst>
              <p:tags r:id="rId3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38" name="圆角矩形 5"/>
          <p:cNvSpPr/>
          <p:nvPr>
            <p:custDataLst>
              <p:tags r:id="rId4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0" name="圆角矩形 6"/>
          <p:cNvSpPr/>
          <p:nvPr>
            <p:custDataLst>
              <p:tags r:id="rId5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42" name="圆角矩形 9"/>
          <p:cNvSpPr/>
          <p:nvPr>
            <p:custDataLst>
              <p:tags r:id="rId6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4" name="圆角矩形 10"/>
          <p:cNvSpPr/>
          <p:nvPr>
            <p:custDataLst>
              <p:tags r:id="rId7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46" name="圆角矩形 11"/>
          <p:cNvSpPr/>
          <p:nvPr>
            <p:custDataLst>
              <p:tags r:id="rId8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8" name="圆角矩形 12"/>
          <p:cNvSpPr/>
          <p:nvPr>
            <p:custDataLst>
              <p:tags r:id="rId9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50" name="文本框 7"/>
          <p:cNvSpPr txBox="1"/>
          <p:nvPr>
            <p:custDataLst>
              <p:tags r:id="rId10"/>
            </p:custDataLst>
          </p:nvPr>
        </p:nvSpPr>
        <p:spPr>
          <a:xfrm>
            <a:off x="1280068" y="3906372"/>
            <a:ext cx="10071997" cy="92638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提升客户服务质量，提高客户满意度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052" name="文本框 8"/>
          <p:cNvSpPr txBox="1"/>
          <p:nvPr>
            <p:custDataLst>
              <p:tags r:id="rId11"/>
            </p:custDataLst>
          </p:nvPr>
        </p:nvSpPr>
        <p:spPr>
          <a:xfrm>
            <a:off x="1280068" y="5127467"/>
            <a:ext cx="10071997" cy="92561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推进数字化转型，提升企业竞争力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054" name="文本框 13"/>
          <p:cNvSpPr txBox="1"/>
          <p:nvPr>
            <p:custDataLst>
              <p:tags r:id="rId12"/>
            </p:custDataLst>
          </p:nvPr>
        </p:nvSpPr>
        <p:spPr>
          <a:xfrm>
            <a:off x="1280068" y="1488627"/>
            <a:ext cx="10071997" cy="92638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提高员工工作效率，减少人力成本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056" name="文本框 14"/>
          <p:cNvSpPr txBox="1"/>
          <p:nvPr>
            <p:custDataLst>
              <p:tags r:id="rId13"/>
            </p:custDataLst>
          </p:nvPr>
        </p:nvSpPr>
        <p:spPr>
          <a:xfrm>
            <a:off x="1280068" y="2710945"/>
            <a:ext cx="10071997" cy="92561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优化库存管理，降低库存成本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09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重点任务和项目</a:t>
            </a:r>
            <a:endParaRPr lang="zh-CN" altLang="en-US"/>
          </a:p>
        </p:txBody>
      </p:sp>
      <p:sp>
        <p:nvSpPr>
          <p:cNvPr id="1049092" name="弧形 58"/>
          <p:cNvSpPr/>
          <p:nvPr>
            <p:custDataLst>
              <p:tags r:id="rId2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94" name="弧形 57"/>
          <p:cNvSpPr/>
          <p:nvPr>
            <p:custDataLst>
              <p:tags r:id="rId3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96" name="椭圆 22"/>
          <p:cNvSpPr/>
          <p:nvPr>
            <p:custDataLst>
              <p:tags r:id="rId4"/>
            </p:custDataLst>
          </p:nvPr>
        </p:nvSpPr>
        <p:spPr>
          <a:xfrm>
            <a:off x="8354477" y="2371975"/>
            <a:ext cx="2798050" cy="2798050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98" name="椭圆 23"/>
          <p:cNvSpPr/>
          <p:nvPr>
            <p:custDataLst>
              <p:tags r:id="rId5"/>
            </p:custDataLst>
          </p:nvPr>
        </p:nvSpPr>
        <p:spPr>
          <a:xfrm>
            <a:off x="8724675" y="2427684"/>
            <a:ext cx="377730" cy="37773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00" name="正文"/>
          <p:cNvSpPr txBox="1"/>
          <p:nvPr>
            <p:custDataLst>
              <p:tags r:id="rId6"/>
            </p:custDataLst>
          </p:nvPr>
        </p:nvSpPr>
        <p:spPr>
          <a:xfrm>
            <a:off x="8788472" y="3179761"/>
            <a:ext cx="1929893" cy="132748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拓展业务范围，寻求新的增长点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02" name="椭圆 24"/>
          <p:cNvSpPr/>
          <p:nvPr>
            <p:custDataLst>
              <p:tags r:id="rId7"/>
            </p:custDataLst>
          </p:nvPr>
        </p:nvSpPr>
        <p:spPr>
          <a:xfrm>
            <a:off x="6022769" y="2371975"/>
            <a:ext cx="2798050" cy="2798050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04" name="椭圆 25"/>
          <p:cNvSpPr/>
          <p:nvPr>
            <p:custDataLst>
              <p:tags r:id="rId8"/>
            </p:custDataLst>
          </p:nvPr>
        </p:nvSpPr>
        <p:spPr>
          <a:xfrm>
            <a:off x="6392069" y="2427684"/>
            <a:ext cx="377730" cy="37773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06" name="正文"/>
          <p:cNvSpPr txBox="1"/>
          <p:nvPr>
            <p:custDataLst>
              <p:tags r:id="rId9"/>
            </p:custDataLst>
          </p:nvPr>
        </p:nvSpPr>
        <p:spPr>
          <a:xfrm>
            <a:off x="6456763" y="3179761"/>
            <a:ext cx="1929893" cy="132748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加强团队建设，提高员工素质和凝聚力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8" name="椭圆 7"/>
          <p:cNvSpPr/>
          <p:nvPr>
            <p:custDataLst>
              <p:tags r:id="rId10"/>
            </p:custDataLst>
          </p:nvPr>
        </p:nvSpPr>
        <p:spPr>
          <a:xfrm>
            <a:off x="3691061" y="2371975"/>
            <a:ext cx="2798050" cy="2798050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10" name="椭圆 9"/>
          <p:cNvSpPr/>
          <p:nvPr>
            <p:custDataLst>
              <p:tags r:id="rId11"/>
            </p:custDataLst>
          </p:nvPr>
        </p:nvSpPr>
        <p:spPr>
          <a:xfrm>
            <a:off x="4060360" y="2427684"/>
            <a:ext cx="377730" cy="37773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12" name="正文"/>
          <p:cNvSpPr txBox="1"/>
          <p:nvPr>
            <p:custDataLst>
              <p:tags r:id="rId12"/>
            </p:custDataLst>
          </p:nvPr>
        </p:nvSpPr>
        <p:spPr>
          <a:xfrm>
            <a:off x="4125055" y="3179761"/>
            <a:ext cx="1929893" cy="132748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推进数字化后勤建设，提升信息化水平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14" name="椭圆 5"/>
          <p:cNvSpPr/>
          <p:nvPr>
            <p:custDataLst>
              <p:tags r:id="rId13"/>
            </p:custDataLst>
          </p:nvPr>
        </p:nvSpPr>
        <p:spPr>
          <a:xfrm>
            <a:off x="1094284" y="2371975"/>
            <a:ext cx="2798050" cy="2798050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16" name="椭圆 4"/>
          <p:cNvSpPr/>
          <p:nvPr>
            <p:custDataLst>
              <p:tags r:id="rId14"/>
            </p:custDataLst>
          </p:nvPr>
        </p:nvSpPr>
        <p:spPr>
          <a:xfrm>
            <a:off x="1463583" y="2427684"/>
            <a:ext cx="377730" cy="37773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18" name="正文"/>
          <p:cNvSpPr txBox="1"/>
          <p:nvPr>
            <p:custDataLst>
              <p:tags r:id="rId15"/>
            </p:custDataLst>
          </p:nvPr>
        </p:nvSpPr>
        <p:spPr>
          <a:xfrm>
            <a:off x="1528278" y="3179761"/>
            <a:ext cx="1929893" cy="132748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优化后勤管理流程，提高工作效率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15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预期成果和里程碑</a:t>
            </a:r>
            <a:endParaRPr lang="zh-CN" altLang="en-US"/>
          </a:p>
        </p:txBody>
      </p:sp>
      <p:sp>
        <p:nvSpPr>
          <p:cNvPr id="1049154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6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8" name="任意多边形 18"/>
          <p:cNvSpPr/>
          <p:nvPr>
            <p:custDataLst>
              <p:tags r:id="rId4"/>
            </p:custDataLst>
          </p:nvPr>
        </p:nvSpPr>
        <p:spPr>
          <a:xfrm>
            <a:off x="6428049" y="2390278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0" name="任意多边形 19"/>
          <p:cNvSpPr/>
          <p:nvPr>
            <p:custDataLst>
              <p:tags r:id="rId5"/>
            </p:custDataLst>
          </p:nvPr>
        </p:nvSpPr>
        <p:spPr>
          <a:xfrm flipV="1">
            <a:off x="6305796" y="1777170"/>
            <a:ext cx="2386711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2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4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6" name="任意多边形 4"/>
          <p:cNvSpPr/>
          <p:nvPr>
            <p:custDataLst>
              <p:tags r:id="rId8"/>
            </p:custDataLst>
          </p:nvPr>
        </p:nvSpPr>
        <p:spPr>
          <a:xfrm>
            <a:off x="961067" y="2390278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8" name="任意多边形 5"/>
          <p:cNvSpPr/>
          <p:nvPr>
            <p:custDataLst>
              <p:tags r:id="rId9"/>
            </p:custDataLst>
          </p:nvPr>
        </p:nvSpPr>
        <p:spPr>
          <a:xfrm flipV="1">
            <a:off x="838200" y="1777170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961067" y="3070349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提升后勤管理效率，降低成本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28049" y="3070349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完善员工福利制度，提升员工满意度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74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6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8" name="任意多边形 11"/>
          <p:cNvSpPr/>
          <p:nvPr>
            <p:custDataLst>
              <p:tags r:id="rId14"/>
            </p:custDataLst>
          </p:nvPr>
        </p:nvSpPr>
        <p:spPr>
          <a:xfrm>
            <a:off x="3764900" y="2401951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0" name="任意多边形 12"/>
          <p:cNvSpPr/>
          <p:nvPr>
            <p:custDataLst>
              <p:tags r:id="rId15"/>
            </p:custDataLst>
          </p:nvPr>
        </p:nvSpPr>
        <p:spPr>
          <a:xfrm flipV="1">
            <a:off x="3642647" y="1790072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2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4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6" name="任意多边形 25"/>
          <p:cNvSpPr/>
          <p:nvPr>
            <p:custDataLst>
              <p:tags r:id="rId18"/>
            </p:custDataLst>
          </p:nvPr>
        </p:nvSpPr>
        <p:spPr>
          <a:xfrm>
            <a:off x="9090584" y="2425910"/>
            <a:ext cx="2143084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8" name="任意多边形 26"/>
          <p:cNvSpPr/>
          <p:nvPr>
            <p:custDataLst>
              <p:tags r:id="rId19"/>
            </p:custDataLst>
          </p:nvPr>
        </p:nvSpPr>
        <p:spPr>
          <a:xfrm flipV="1">
            <a:off x="8968945" y="1814031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091198" y="3105981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完成公司年度目标，实现业务增长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764900" y="3082021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优化供应链体系，提高物资采购效率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22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资源需求和分配</a:t>
            </a:r>
            <a:endParaRPr lang="zh-CN" altLang="en-US"/>
          </a:p>
        </p:txBody>
      </p:sp>
      <p:sp>
        <p:nvSpPr>
          <p:cNvPr id="1049228" name="对角圆角矩形 15"/>
          <p:cNvSpPr/>
          <p:nvPr>
            <p:custDataLst>
              <p:tags r:id="rId2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30" name="对角圆角矩形 16"/>
          <p:cNvSpPr/>
          <p:nvPr>
            <p:custDataLst>
              <p:tags r:id="rId3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32" name="直角三角形 17"/>
          <p:cNvSpPr/>
          <p:nvPr>
            <p:custDataLst>
              <p:tags r:id="rId4"/>
            </p:custDataLst>
          </p:nvPr>
        </p:nvSpPr>
        <p:spPr>
          <a:xfrm>
            <a:off x="2016066" y="3956926"/>
            <a:ext cx="85199" cy="141997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34" name="文本框 27"/>
          <p:cNvSpPr txBox="1"/>
          <p:nvPr>
            <p:custDataLst>
              <p:tags r:id="rId5"/>
            </p:custDataLst>
          </p:nvPr>
        </p:nvSpPr>
        <p:spPr>
          <a:xfrm>
            <a:off x="2052599" y="410958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财力资源：根据业务计划，制定合理的预算和资金使用计划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6" name="对角圆角矩形 52"/>
          <p:cNvSpPr/>
          <p:nvPr>
            <p:custDataLst>
              <p:tags r:id="rId6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38" name="对角圆角矩形 53"/>
          <p:cNvSpPr/>
          <p:nvPr>
            <p:custDataLst>
              <p:tags r:id="rId7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40" name="直角三角形 54"/>
          <p:cNvSpPr/>
          <p:nvPr>
            <p:custDataLst>
              <p:tags r:id="rId8"/>
            </p:custDataLst>
          </p:nvPr>
        </p:nvSpPr>
        <p:spPr>
          <a:xfrm>
            <a:off x="2016066" y="1365052"/>
            <a:ext cx="85199" cy="141997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42" name="文本框 56"/>
          <p:cNvSpPr txBox="1"/>
          <p:nvPr>
            <p:custDataLst>
              <p:tags r:id="rId9"/>
            </p:custDataLst>
          </p:nvPr>
        </p:nvSpPr>
        <p:spPr>
          <a:xfrm>
            <a:off x="2052599" y="151053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人力资源：根据业务需求，合理安排人员分工和培训计划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4" name="对角圆角矩形 5"/>
          <p:cNvSpPr/>
          <p:nvPr>
            <p:custDataLst>
              <p:tags r:id="rId10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46" name="对角圆角矩形 6"/>
          <p:cNvSpPr/>
          <p:nvPr>
            <p:custDataLst>
              <p:tags r:id="rId11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48" name="直角三角形 7"/>
          <p:cNvSpPr/>
          <p:nvPr>
            <p:custDataLst>
              <p:tags r:id="rId12"/>
            </p:custDataLst>
          </p:nvPr>
        </p:nvSpPr>
        <p:spPr>
          <a:xfrm>
            <a:off x="2016066" y="2661315"/>
            <a:ext cx="85199" cy="141997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50" name="文本框 8"/>
          <p:cNvSpPr txBox="1"/>
          <p:nvPr>
            <p:custDataLst>
              <p:tags r:id="rId13"/>
            </p:custDataLst>
          </p:nvPr>
        </p:nvSpPr>
        <p:spPr>
          <a:xfrm>
            <a:off x="2052599" y="2813970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物力资源：根据业务需求，合理采购和调配所需物资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2" name="对角圆角矩形 9"/>
          <p:cNvSpPr/>
          <p:nvPr>
            <p:custDataLst>
              <p:tags r:id="rId14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54" name="对角圆角矩形 10"/>
          <p:cNvSpPr/>
          <p:nvPr>
            <p:custDataLst>
              <p:tags r:id="rId15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56" name="直角三角形 11"/>
          <p:cNvSpPr/>
          <p:nvPr>
            <p:custDataLst>
              <p:tags r:id="rId16"/>
            </p:custDataLst>
          </p:nvPr>
        </p:nvSpPr>
        <p:spPr>
          <a:xfrm>
            <a:off x="2016066" y="5252537"/>
            <a:ext cx="85199" cy="141997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58" name="文本框 12"/>
          <p:cNvSpPr txBox="1"/>
          <p:nvPr>
            <p:custDataLst>
              <p:tags r:id="rId17"/>
            </p:custDataLst>
          </p:nvPr>
        </p:nvSpPr>
        <p:spPr>
          <a:xfrm>
            <a:off x="2052599" y="5405192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其他资源：如技术资源、信息资源等，根据业务需求进行合理配置和利用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29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lstStyle/>
          <a:p>
            <a:r>
              <a:rPr lang="zh-CN" altLang="en-US"/>
              <a:t>提升个人能力</a:t>
            </a:r>
            <a:endParaRPr lang="zh-CN" altLang="en-US"/>
          </a:p>
        </p:txBody>
      </p:sp>
      <p:sp>
        <p:nvSpPr>
          <p:cNvPr id="1049294" name="文本占位符 1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lstStyle/>
          <a:p>
            <a:r>
              <a:rPr lang="en-US" altLang="zh-CN"/>
              <a:t>01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31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学习新技能和知识</a:t>
            </a:r>
            <a:endParaRPr lang="zh-CN" altLang="en-US"/>
          </a:p>
        </p:txBody>
      </p:sp>
      <p:sp>
        <p:nvSpPr>
          <p:cNvPr id="1049318" name="矩形 15"/>
          <p:cNvSpPr/>
          <p:nvPr>
            <p:custDataLst>
              <p:tags r:id="rId2"/>
            </p:custDataLst>
          </p:nvPr>
        </p:nvSpPr>
        <p:spPr>
          <a:xfrm>
            <a:off x="2384776" y="1446120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掌握新技能：学习与工作相关的最新技能，提高工作效率和质量。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0" name="任意多边形 17"/>
          <p:cNvSpPr/>
          <p:nvPr>
            <p:custDataLst>
              <p:tags r:id="rId3"/>
            </p:custDataLst>
          </p:nvPr>
        </p:nvSpPr>
        <p:spPr>
          <a:xfrm flipV="1">
            <a:off x="2305533" y="1364400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22" name="任意多边形 18"/>
          <p:cNvSpPr/>
          <p:nvPr>
            <p:custDataLst>
              <p:tags r:id="rId4"/>
            </p:custDataLst>
          </p:nvPr>
        </p:nvSpPr>
        <p:spPr>
          <a:xfrm flipH="1">
            <a:off x="8559143" y="1931484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24" name="矩形 27"/>
          <p:cNvSpPr/>
          <p:nvPr>
            <p:custDataLst>
              <p:tags r:id="rId5"/>
            </p:custDataLst>
          </p:nvPr>
        </p:nvSpPr>
        <p:spPr>
          <a:xfrm>
            <a:off x="2384776" y="2778396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了解新知识：不断学习行业新知识，保持与时代同步。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6" name="任意多边形 29"/>
          <p:cNvSpPr/>
          <p:nvPr>
            <p:custDataLst>
              <p:tags r:id="rId6"/>
            </p:custDataLst>
          </p:nvPr>
        </p:nvSpPr>
        <p:spPr>
          <a:xfrm flipV="1">
            <a:off x="2305533" y="2696677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28" name="任意多边形 30"/>
          <p:cNvSpPr/>
          <p:nvPr>
            <p:custDataLst>
              <p:tags r:id="rId7"/>
            </p:custDataLst>
          </p:nvPr>
        </p:nvSpPr>
        <p:spPr>
          <a:xfrm flipH="1">
            <a:off x="8559143" y="3263761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30" name="矩形 5"/>
          <p:cNvSpPr/>
          <p:nvPr>
            <p:custDataLst>
              <p:tags r:id="rId8"/>
            </p:custDataLst>
          </p:nvPr>
        </p:nvSpPr>
        <p:spPr>
          <a:xfrm>
            <a:off x="2384776" y="4110673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培训和进修：积极参加公司组织的培训和外部进修课程，提升个人专业素养。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2" name="任意多边形 7"/>
          <p:cNvSpPr/>
          <p:nvPr>
            <p:custDataLst>
              <p:tags r:id="rId9"/>
            </p:custDataLst>
          </p:nvPr>
        </p:nvSpPr>
        <p:spPr>
          <a:xfrm flipV="1">
            <a:off x="2305533" y="4028953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34" name="任意多边形 8"/>
          <p:cNvSpPr/>
          <p:nvPr>
            <p:custDataLst>
              <p:tags r:id="rId10"/>
            </p:custDataLst>
          </p:nvPr>
        </p:nvSpPr>
        <p:spPr>
          <a:xfrm flipH="1">
            <a:off x="8559143" y="4596037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36" name="矩形 10"/>
          <p:cNvSpPr/>
          <p:nvPr>
            <p:custDataLst>
              <p:tags r:id="rId11"/>
            </p:custDataLst>
          </p:nvPr>
        </p:nvSpPr>
        <p:spPr>
          <a:xfrm>
            <a:off x="2384776" y="5442949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学习团队合作：学习团队合作和领导力，提高团队凝聚力。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8" name="任意多边形 12"/>
          <p:cNvSpPr/>
          <p:nvPr>
            <p:custDataLst>
              <p:tags r:id="rId12"/>
            </p:custDataLst>
          </p:nvPr>
        </p:nvSpPr>
        <p:spPr>
          <a:xfrm flipV="1">
            <a:off x="2305533" y="5361230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40" name="任意多边形 13"/>
          <p:cNvSpPr/>
          <p:nvPr>
            <p:custDataLst>
              <p:tags r:id="rId13"/>
            </p:custDataLst>
          </p:nvPr>
        </p:nvSpPr>
        <p:spPr>
          <a:xfrm flipH="1">
            <a:off x="8559143" y="5928314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37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提升沟通和协调能力</a:t>
            </a:r>
            <a:endParaRPr lang="zh-CN" altLang="en-US"/>
          </a:p>
        </p:txBody>
      </p:sp>
      <p:sp>
        <p:nvSpPr>
          <p:cNvPr id="1049376" name="五边形 30"/>
          <p:cNvSpPr/>
          <p:nvPr>
            <p:custDataLst>
              <p:tags r:id="rId2"/>
            </p:custDataLst>
          </p:nvPr>
        </p:nvSpPr>
        <p:spPr>
          <a:xfrm>
            <a:off x="838200" y="3218059"/>
            <a:ext cx="2787094" cy="1132917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378" name="燕尾形 36"/>
          <p:cNvSpPr/>
          <p:nvPr>
            <p:custDataLst>
              <p:tags r:id="rId3"/>
            </p:custDataLst>
          </p:nvPr>
        </p:nvSpPr>
        <p:spPr>
          <a:xfrm>
            <a:off x="3342276" y="3218059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380" name="燕尾形 37"/>
          <p:cNvSpPr/>
          <p:nvPr>
            <p:custDataLst>
              <p:tags r:id="rId4"/>
            </p:custDataLst>
          </p:nvPr>
        </p:nvSpPr>
        <p:spPr>
          <a:xfrm>
            <a:off x="8350429" y="3218059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382" name="燕尾形 38"/>
          <p:cNvSpPr/>
          <p:nvPr>
            <p:custDataLst>
              <p:tags r:id="rId5"/>
            </p:custDataLst>
          </p:nvPr>
        </p:nvSpPr>
        <p:spPr>
          <a:xfrm>
            <a:off x="5846353" y="3218059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384" name="文本框 3"/>
          <p:cNvSpPr txBox="1"/>
          <p:nvPr>
            <p:custDataLst>
              <p:tags r:id="rId6"/>
            </p:custDataLst>
          </p:nvPr>
        </p:nvSpPr>
        <p:spPr>
          <a:xfrm>
            <a:off x="3283983" y="4592597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主动寻求反馈，及时调整沟通方式，确保信息传递准确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86" name="文本框 6"/>
          <p:cNvSpPr txBox="1"/>
          <p:nvPr>
            <p:custDataLst>
              <p:tags r:id="rId7"/>
            </p:custDataLst>
          </p:nvPr>
        </p:nvSpPr>
        <p:spPr>
          <a:xfrm>
            <a:off x="838200" y="1633157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定期组织部门内外部沟通会议，提高团队协作效率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88" name="文本框 7"/>
          <p:cNvSpPr txBox="1"/>
          <p:nvPr>
            <p:custDataLst>
              <p:tags r:id="rId8"/>
            </p:custDataLst>
          </p:nvPr>
        </p:nvSpPr>
        <p:spPr>
          <a:xfrm>
            <a:off x="5844663" y="1633157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参加沟通技巧培训，提升个人沟通能力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90" name="文本框 8"/>
          <p:cNvSpPr txBox="1"/>
          <p:nvPr>
            <p:custDataLst>
              <p:tags r:id="rId9"/>
            </p:custDataLst>
          </p:nvPr>
        </p:nvSpPr>
        <p:spPr>
          <a:xfrm>
            <a:off x="8347895" y="4592597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建立有效的沟通渠道，确保团队成员之间的信息共享和交流畅通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https://d.book118.com/857106130131006030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f*5"/>
  <p:tag name="KSO_WM_UNIT_INDEX" val="5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11"/>
</p:tagLst>
</file>

<file path=ppt/tags/tag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28.xml><?xml version="1.0" encoding="utf-8"?>
<p:tagLst xmlns:p="http://schemas.openxmlformats.org/presentationml/2006/main">
  <p:tag name="KSO_WM_BEAUTIFY_FLAG" val="#wm#"/>
  <p:tag name="KSO_WM_TAG_VERSION" val="3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2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228"/>
</p:tagLst>
</file>

<file path=ppt/tags/tag3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4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4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6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f*6"/>
  <p:tag name="KSO_WM_UNIT_INDEX" val="6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10"/>
</p:tagLst>
</file>

<file path=ppt/tags/tag6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3"/>
  <p:tag name="KSO_WM_UNIT_INDEX" val="3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ISCONTENTSTITLE" val="0"/>
  <p:tag name="KSO_WM_UNIT_ISNUMDGMTITLE" val="0"/>
  <p:tag name="KSO_WM_UNIT_LAYERLEVEL" val="1"/>
  <p:tag name="KSO_WM_UNIT_NOCLEAR" val="0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1216"/>
  <p:tag name="KSO_WM_TEMPLATE_MASTER_TYPE" val="0"/>
  <p:tag name="KSO_WM_TEMPLATE_SUBCATEGORY" val="29"/>
  <p:tag name="KSO_WM_TEMPLATE_THUMBS_INDEX" val="1、9"/>
</p:tagLst>
</file>

<file path=ppt/tags/tag78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 文档标题"/>
  <p:tag name="KSO_WM_UNIT_TYPE" val="a"/>
  <p:tag name="KSO_WM_UNIT_VALUE" val="30"/>
</p:tagLst>
</file>

<file path=ppt/tags/tag79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80"/>
</p:tagLst>
</file>

<file path=ppt/tags/tag80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1*f*1"/>
  <p:tag name="KSO_WM_UNIT_INDEX" val="1"/>
  <p:tag name="KSO_WM_UNIT_LAYERLEVEL" val="1"/>
  <p:tag name="KSO_WM_UNIT_NOCLEAR" val="0"/>
  <p:tag name="KSO_WM_UNIT_PRESET_TEXT" val="稻壳公司"/>
  <p:tag name="KSO_WM_UNIT_SUBTYPE" val="g"/>
  <p:tag name="KSO_WM_UNIT_TYPE" val="f"/>
  <p:tag name="KSO_WM_UNIT_VALUE" val="120"/>
</p:tagLst>
</file>

<file path=ppt/tags/tag81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1*f*2"/>
  <p:tag name="KSO_WM_UNIT_INDEX" val="2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11"/>
</p:tagLst>
</file>

<file path=ppt/tags/tag82.xml><?xml version="1.0" encoding="utf-8"?>
<p:tagLst xmlns:p="http://schemas.openxmlformats.org/presentationml/2006/main">
  <p:tag name="KSO_WM_BEAUTIFY_FLAG" val="#wm#"/>
  <p:tag name="KSO_WM_SLIDE_ID" val="custom20231216_1"/>
  <p:tag name="KSO_WM_SLIDE_INDEX" val="1"/>
  <p:tag name="KSO_WM_SLIDE_ITEM_CNT" val="0"/>
  <p:tag name="KSO_WM_SLIDE_LAYOUT" val="a_b_f"/>
  <p:tag name="KSO_WM_SLIDE_LAYOUT_CNT" val="1_1_2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1216"/>
  <p:tag name="KSO_WM_TEMPLATE_MASTER_TYPE" val="0"/>
  <p:tag name="KSO_WM_TEMPLATE_SUBCATEGORY" val="29"/>
  <p:tag name="KSO_WM_TEMPLATE_THUMBS_INDEX" val="1、9"/>
</p:tagLst>
</file>

<file path=ppt/tags/tag83.xml><?xml version="1.0" encoding="utf-8"?>
<p:tagLst xmlns:p="http://schemas.openxmlformats.org/presentationml/2006/main">
  <p:tag name="KSO_WM_BEAUTIFY_FLAG" val="#wm#"/>
  <p:tag name="KSO_WM_DIAGRAM_GROUP_CODE" val="l1-1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3"/>
</p:tagLst>
</file>

<file path=ppt/tags/tag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i*1_1_1"/>
  <p:tag name="KSO_WM_UNIT_INDEX" val="1_1_1"/>
  <p:tag name="KSO_WM_UNIT_LAYERLEVEL" val="1_1_1"/>
  <p:tag name="KSO_WM_UNIT_PRESET_TEXT" val="01"/>
  <p:tag name="KSO_WM_UNIT_SUBTYPE" val="d"/>
  <p:tag name="KSO_WM_UNIT_TYPE" val="l_h_i"/>
</p:tagLst>
</file>

<file path=ppt/tags/tag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i*1_1_2"/>
  <p:tag name="KSO_WM_UNIT_INDEX" val="1_1_2"/>
  <p:tag name="KSO_WM_UNIT_LAYERLEVEL" val="1_1_1"/>
  <p:tag name="KSO_WM_UNIT_TYPE" val="l_h_i"/>
</p:tagLst>
</file>

<file path=ppt/tags/tag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i*1_2_1"/>
  <p:tag name="KSO_WM_UNIT_INDEX" val="1_2_1"/>
  <p:tag name="KSO_WM_UNIT_LAYERLEVEL" val="1_1_1"/>
  <p:tag name="KSO_WM_UNIT_PRESET_TEXT" val="02"/>
  <p:tag name="KSO_WM_UNIT_SUBTYPE" val="d"/>
  <p:tag name="KSO_WM_UNIT_TYPE" val="l_h_i"/>
</p:tagLst>
</file>

<file path=ppt/tags/tag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i*1_2_2"/>
  <p:tag name="KSO_WM_UNIT_INDEX" val="1_2_2"/>
  <p:tag name="KSO_WM_UNIT_LAYERLEVEL" val="1_1_1"/>
  <p:tag name="KSO_WM_UNIT_TYPE" val="l_h_i"/>
</p:tagLst>
</file>

<file path=ppt/tags/tag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i*1_3_1"/>
  <p:tag name="KSO_WM_UNIT_INDEX" val="1_3_1"/>
  <p:tag name="KSO_WM_UNIT_LAYERLEVEL" val="1_1_1"/>
  <p:tag name="KSO_WM_UNIT_PRESET_TEXT" val="03"/>
  <p:tag name="KSO_WM_UNIT_SUBTYPE" val="d"/>
  <p:tag name="KSO_WM_UNIT_TYPE" val="l_h_i"/>
</p:tagLst>
</file>

<file path=ppt/tags/tag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i*1_3_2"/>
  <p:tag name="KSO_WM_UNIT_INDEX" val="1_3_2"/>
  <p:tag name="KSO_WM_UNIT_LAYERLEVEL" val="1_1_1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i*1_4_1"/>
  <p:tag name="KSO_WM_UNIT_INDEX" val="1_4_1"/>
  <p:tag name="KSO_WM_UNIT_LAYERLEVEL" val="1_1_1"/>
  <p:tag name="KSO_WM_UNIT_PRESET_TEXT" val="04"/>
  <p:tag name="KSO_WM_UNIT_SUBTYPE" val="d"/>
  <p:tag name="KSO_WM_UNIT_TYPE" val="l_h_i"/>
</p:tagLst>
</file>

<file path=ppt/tags/tag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i*1_4_2"/>
  <p:tag name="KSO_WM_UNIT_INDEX" val="1_4_2"/>
  <p:tag name="KSO_WM_UNIT_LAYERLEVEL" val="1_1_1"/>
  <p:tag name="KSO_WM_UNIT_TYPE" val="l_h_i"/>
</p:tagLst>
</file>

<file path=ppt/tags/tag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i*1_5_1"/>
  <p:tag name="KSO_WM_UNIT_INDEX" val="1_5_1"/>
  <p:tag name="KSO_WM_UNIT_LAYERLEVEL" val="1_1_1"/>
  <p:tag name="KSO_WM_UNIT_PRESET_TEXT" val="05"/>
  <p:tag name="KSO_WM_UNIT_SUBTYPE" val="d"/>
  <p:tag name="KSO_WM_UNIT_TYPE" val="l_h_i"/>
</p:tagLst>
</file>

<file path=ppt/tags/tag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i*1_5_2"/>
  <p:tag name="KSO_WM_UNIT_INDEX" val="1_5_2"/>
  <p:tag name="KSO_WM_UNIT_LAYERLEVEL" val="1_1_1"/>
  <p:tag name="KSO_WM_UNIT_TYPE" val="l_h_i"/>
</p:tagLst>
</file>

<file path=ppt/tags/tag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i*1_6_1"/>
  <p:tag name="KSO_WM_UNIT_INDEX" val="1_6_1"/>
  <p:tag name="KSO_WM_UNIT_LAYERLEVEL" val="1_1_1"/>
  <p:tag name="KSO_WM_UNIT_PRESET_TEXT" val="06"/>
  <p:tag name="KSO_WM_UNIT_SUBTYPE" val="d"/>
  <p:tag name="KSO_WM_UNIT_TYPE" val="l_h_i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i*1_6_2"/>
  <p:tag name="KSO_WM_UNIT_INDEX" val="1_6_2"/>
  <p:tag name="KSO_WM_UNIT_LAYERLEVEL" val="1_1_1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1216_6"/>
  <p:tag name="KSO_WM_SLIDE_INDEX" val="6"/>
  <p:tag name="KSO_WM_SLIDE_ITEM_CNT" val="6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1216"/>
  <p:tag name="KSO_WM_TEMPLATE_MASTER_TYPE" val="0"/>
  <p:tag name="KSO_WM_TEMPLATE_SUBCATEGORY" val="29"/>
</p:tagLst>
</file>

<file path=ppt/tags/tag103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04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7*i*1"/>
  <p:tag name="KSO_WM_UNIT_INDEX" val="1"/>
  <p:tag name="KSO_WM_UNIT_LAYERLEVEL" val="1"/>
  <p:tag name="KSO_WM_UNIT_PRESET_TEXT" val="01"/>
  <p:tag name="KSO_WM_UNIT_SUBTYPE" val="d"/>
  <p:tag name="KSO_WM_UNIT_TYPE" val="i"/>
</p:tagLst>
</file>

<file path=ppt/tags/tag105.xml><?xml version="1.0" encoding="utf-8"?>
<p:tagLst xmlns:p="http://schemas.openxmlformats.org/presentationml/2006/main">
  <p:tag name="KSO_WM_BEAUTIFY_FLAG" val="#wm#"/>
  <p:tag name="KSO_WM_SLIDE_ID" val="custom20231216_7"/>
  <p:tag name="KSO_WM_SLIDE_INDEX" val="7"/>
  <p:tag name="KSO_WM_SLIDE_ITEM_CNT" val="0"/>
  <p:tag name="KSO_WM_SLIDE_LAYOUT" val="a_i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216"/>
  <p:tag name="KSO_WM_TEMPLATE_MASTER_TYPE" val="0"/>
  <p:tag name="KSO_WM_TEMPLATE_SUBCATEGORY" val="29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1_1"/>
  <p:tag name="KSO_WM_UNIT_INDEX" val="1_1_1"/>
  <p:tag name="KSO_WM_UNIT_LAYERLEVEL" val="1_1_1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1_2"/>
  <p:tag name="KSO_WM_UNIT_INDEX" val="1_1_2"/>
  <p:tag name="KSO_WM_UNIT_LAYERLEVEL" val="1_1_1"/>
  <p:tag name="KSO_WM_UNIT_TYPE" val="l_h_i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2_1"/>
  <p:tag name="KSO_WM_UNIT_INDEX" val="1_2_1"/>
  <p:tag name="KSO_WM_UNIT_LAYERLEVEL" val="1_1_1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2_2"/>
  <p:tag name="KSO_WM_UNIT_INDEX" val="1_2_2"/>
  <p:tag name="KSO_WM_UNIT_LAYERLEVEL" val="1_1_1"/>
  <p:tag name="KSO_WM_UNIT_TYPE" val="l_h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3_1"/>
  <p:tag name="KSO_WM_UNIT_INDEX" val="1_3_1"/>
  <p:tag name="KSO_WM_UNIT_LAYERLEVEL" val="1_1_1"/>
  <p:tag name="KSO_WM_UNIT_TYPE" val="l_h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3_2"/>
  <p:tag name="KSO_WM_UNIT_INDEX" val="1_3_2"/>
  <p:tag name="KSO_WM_UNIT_LAYERLEVEL" val="1_1_1"/>
  <p:tag name="KSO_WM_UNIT_TYPE" val="l_h_i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4_1"/>
  <p:tag name="KSO_WM_UNIT_INDEX" val="1_4_1"/>
  <p:tag name="KSO_WM_UNIT_LAYERLEVEL" val="1_1_1"/>
  <p:tag name="KSO_WM_UNIT_TYPE" val="l_h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4_2"/>
  <p:tag name="KSO_WM_UNIT_INDEX" val="1_4_2"/>
  <p:tag name="KSO_WM_UNIT_LAYERLEVEL" val="1_1_1"/>
  <p:tag name="KSO_WM_UNIT_TYPE" val="l_h_i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1_1"/>
  <p:tag name="KSO_WM_UNIT_INDEX" val="1_1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2_1"/>
  <p:tag name="KSO_WM_UNIT_INDEX" val="1_2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3_1"/>
  <p:tag name="KSO_WM_UNIT_INDEX" val="1_3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4_1"/>
  <p:tag name="KSO_WM_UNIT_INDEX" val="1_4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34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35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7*i*1"/>
  <p:tag name="KSO_WM_UNIT_INDEX" val="1"/>
  <p:tag name="KSO_WM_UNIT_LAYERLEVEL" val="1"/>
  <p:tag name="KSO_WM_UNIT_PRESET_TEXT" val="01"/>
  <p:tag name="KSO_WM_UNIT_SUBTYPE" val="d"/>
  <p:tag name="KSO_WM_UNIT_TYPE" val="i"/>
</p:tagLst>
</file>

<file path=ppt/tags/tag136.xml><?xml version="1.0" encoding="utf-8"?>
<p:tagLst xmlns:p="http://schemas.openxmlformats.org/presentationml/2006/main">
  <p:tag name="KSO_WM_BEAUTIFY_FLAG" val="#wm#"/>
  <p:tag name="KSO_WM_SLIDE_ID" val="custom20231216_7"/>
  <p:tag name="KSO_WM_SLIDE_INDEX" val="7"/>
  <p:tag name="KSO_WM_SLIDE_ITEM_CNT" val="0"/>
  <p:tag name="KSO_WM_SLIDE_LAYOUT" val="a_i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216"/>
  <p:tag name="KSO_WM_TEMPLATE_MASTER_TYPE" val="0"/>
  <p:tag name="KSO_WM_TEMPLATE_SUBCATEGORY" val="29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1"/>
  <p:tag name="KSO_WM_UNIT_INDEX" val="1_1"/>
  <p:tag name="KSO_WM_UNIT_LAYERLEVEL" val="1_1"/>
  <p:tag name="KSO_WM_UNIT_LINE_FORE_SCHEMECOLOR_INDEX" val="5"/>
  <p:tag name="KSO_WM_UNIT_TYPE" val="l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2"/>
  <p:tag name="KSO_WM_UNIT_INDEX" val="1_2"/>
  <p:tag name="KSO_WM_UNIT_LAYERLEVEL" val="1_1"/>
  <p:tag name="KSO_WM_UNIT_LINE_FORE_SCHEMECOLOR_INDEX" val="5"/>
  <p:tag name="KSO_WM_UNIT_TYPE" val="l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1"/>
  <p:tag name="KSO_WM_UNIT_INDEX" val="1_4_1"/>
  <p:tag name="KSO_WM_UNIT_LAYERLEVEL" val="1_1_1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2"/>
  <p:tag name="KSO_WM_UNIT_INDEX" val="1_4_2"/>
  <p:tag name="KSO_WM_UNIT_LAYERLEVEL" val="1_1_1"/>
  <p:tag name="KSO_WM_UNIT_LINE_FORE_SCHEMECOLOR_INDEX" val="5"/>
  <p:tag name="KSO_WM_UNIT_TYPE" val="l_h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4_1"/>
  <p:tag name="KSO_WM_UNIT_INDEX" val="1_4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3_1"/>
  <p:tag name="KSO_WM_UNIT_INDEX" val="1_3_1"/>
  <p:tag name="KSO_WM_UNIT_LAYERLEVEL" val="1_1_1"/>
  <p:tag name="KSO_WM_UNIT_TYPE" val="l_h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3_2"/>
  <p:tag name="KSO_WM_UNIT_INDEX" val="1_3_2"/>
  <p:tag name="KSO_WM_UNIT_LAYERLEVEL" val="1_1_1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3_1"/>
  <p:tag name="KSO_WM_UNIT_INDEX" val="1_3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1"/>
  <p:tag name="KSO_WM_UNIT_INDEX" val="1_2_1"/>
  <p:tag name="KSO_WM_UNIT_LAYERLEVEL" val="1_1_1"/>
  <p:tag name="KSO_WM_UNIT_TYPE" val="l_h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2"/>
  <p:tag name="KSO_WM_UNIT_INDEX" val="1_2_2"/>
  <p:tag name="KSO_WM_UNIT_LAYERLEVEL" val="1_1_1"/>
  <p:tag name="KSO_WM_UNIT_LINE_FORE_SCHEMECOLOR_INDEX" val="5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2_1"/>
  <p:tag name="KSO_WM_UNIT_INDEX" val="1_2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1_1"/>
  <p:tag name="KSO_WM_UNIT_INDEX" val="1_1_1"/>
  <p:tag name="KSO_WM_UNIT_LAYERLEVEL" val="1_1_1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1_2"/>
  <p:tag name="KSO_WM_UNIT_INDEX" val="1_1_2"/>
  <p:tag name="KSO_WM_UNIT_LAYERLEVEL" val="1_1_1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1_1"/>
  <p:tag name="KSO_WM_UNIT_INDEX" val="1_1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99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200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7*i*1"/>
  <p:tag name="KSO_WM_UNIT_INDEX" val="1"/>
  <p:tag name="KSO_WM_UNIT_LAYERLEVEL" val="1"/>
  <p:tag name="KSO_WM_UNIT_PRESET_TEXT" val="01"/>
  <p:tag name="KSO_WM_UNIT_SUBTYPE" val="d"/>
  <p:tag name="KSO_WM_UNIT_TYPE" val="i"/>
</p:tagLst>
</file>

<file path=ppt/tags/tag201.xml><?xml version="1.0" encoding="utf-8"?>
<p:tagLst xmlns:p="http://schemas.openxmlformats.org/presentationml/2006/main">
  <p:tag name="KSO_WM_BEAUTIFY_FLAG" val="#wm#"/>
  <p:tag name="KSO_WM_SLIDE_ID" val="custom20231216_7"/>
  <p:tag name="KSO_WM_SLIDE_INDEX" val="7"/>
  <p:tag name="KSO_WM_SLIDE_ITEM_CNT" val="0"/>
  <p:tag name="KSO_WM_SLIDE_LAYOUT" val="a_i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216"/>
  <p:tag name="KSO_WM_TEMPLATE_MASTER_TYPE" val="0"/>
  <p:tag name="KSO_WM_TEMPLATE_SUBCATEGORY" val="29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1_1"/>
  <p:tag name="KSO_WM_UNIT_INDEX" val="1_1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1"/>
  <p:tag name="KSO_WM_UNIT_INDEX" val="1_1_1"/>
  <p:tag name="KSO_WM_UNIT_LAYERLEVEL" val="1_1_1"/>
  <p:tag name="KSO_WM_UNIT_LINE_FORE_SCHEMECOLOR_INDEX" val="5"/>
  <p:tag name="KSO_WM_UNIT_TYPE" val="l_h_i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2"/>
  <p:tag name="KSO_WM_UNIT_INDEX" val="1_1_2"/>
  <p:tag name="KSO_WM_UNIT_LAYERLEVEL" val="1_1_1"/>
  <p:tag name="KSO_WM_UNIT_LINE_FORE_SCHEMECOLOR_INDEX" val="5"/>
  <p:tag name="KSO_WM_UNIT_TYPE" val="l_h_i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2_1"/>
  <p:tag name="KSO_WM_UNIT_INDEX" val="1_2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1"/>
  <p:tag name="KSO_WM_UNIT_INDEX" val="1_2_1"/>
  <p:tag name="KSO_WM_UNIT_LAYERLEVEL" val="1_1_1"/>
  <p:tag name="KSO_WM_UNIT_LINE_FORE_SCHEMECOLOR_INDEX" val="5"/>
  <p:tag name="KSO_WM_UNIT_TYPE" val="l_h_i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2"/>
  <p:tag name="KSO_WM_UNIT_INDEX" val="1_2_2"/>
  <p:tag name="KSO_WM_UNIT_LAYERLEVEL" val="1_1_1"/>
  <p:tag name="KSO_WM_UNIT_LINE_FORE_SCHEMECOLOR_INDEX" val="5"/>
  <p:tag name="KSO_WM_UNIT_TYPE" val="l_h_i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3_1"/>
  <p:tag name="KSO_WM_UNIT_INDEX" val="1_3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1"/>
  <p:tag name="KSO_WM_UNIT_INDEX" val="1_3_1"/>
  <p:tag name="KSO_WM_UNIT_LAYERLEVEL" val="1_1_1"/>
  <p:tag name="KSO_WM_UNIT_LINE_FORE_SCHEMECOLOR_INDEX" val="5"/>
  <p:tag name="KSO_WM_UNIT_TYPE" val="l_h_i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2"/>
  <p:tag name="KSO_WM_UNIT_INDEX" val="1_3_2"/>
  <p:tag name="KSO_WM_UNIT_LAYERLEVEL" val="1_1_1"/>
  <p:tag name="KSO_WM_UNIT_LINE_FORE_SCHEMECOLOR_INDEX" val="5"/>
  <p:tag name="KSO_WM_UNIT_TYPE" val="l_h_i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4_1"/>
  <p:tag name="KSO_WM_UNIT_INDEX" val="1_4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1"/>
  <p:tag name="KSO_WM_UNIT_INDEX" val="1_4_1"/>
  <p:tag name="KSO_WM_UNIT_LAYERLEVEL" val="1_1_1"/>
  <p:tag name="KSO_WM_UNIT_LINE_FORE_SCHEMECOLOR_INDEX" val="5"/>
  <p:tag name="KSO_WM_UNIT_TYPE" val="l_h_i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2"/>
  <p:tag name="KSO_WM_UNIT_INDEX" val="1_4_2"/>
  <p:tag name="KSO_WM_UNIT_LAYERLEVEL" val="1_1_1"/>
  <p:tag name="KSO_WM_UNIT_LINE_FORE_SCHEMECOLOR_INDEX" val="5"/>
  <p:tag name="KSO_WM_UNIT_TYPE" val="l_h_i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22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159">
      <a:dk1>
        <a:srgbClr val="000000"/>
      </a:dk1>
      <a:lt1>
        <a:srgbClr val="FFFFFF"/>
      </a:lt1>
      <a:dk2>
        <a:srgbClr val="001548"/>
      </a:dk2>
      <a:lt2>
        <a:srgbClr val="D9D9D9"/>
      </a:lt2>
      <a:accent1>
        <a:srgbClr val="EE562E"/>
      </a:accent1>
      <a:accent2>
        <a:srgbClr val="B86B31"/>
      </a:accent2>
      <a:accent3>
        <a:srgbClr val="958739"/>
      </a:accent3>
      <a:accent4>
        <a:srgbClr val="71A440"/>
      </a:accent4>
      <a:accent5>
        <a:srgbClr val="22CC46"/>
      </a:accent5>
      <a:accent6>
        <a:srgbClr val="AA58AC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5875">
          <a:solidFill>
            <a:schemeClr val="tx1">
              <a:lumMod val="50000"/>
              <a:lumOff val="50000"/>
              <a:alpha val="80000"/>
            </a:schemeClr>
          </a:solidFill>
        </a:ln>
      </a:spPr>
      <a:bodyPr/>
      <a:lstStyle/>
      <a:style>
        <a:lnRef idx="2">
          <a:schemeClr val="accent1"/>
        </a:lnRef>
        <a:fillRef idx="0">
          <a:srgbClr val="FFFFFF"/>
        </a:fillRef>
        <a:effectRef idx="0">
          <a:srgbClr val="FFFFFF"/>
        </a:effectRef>
        <a:fontRef idx="minor">
          <a:schemeClr val="tx1"/>
        </a:fontRef>
      </a:style>
    </a:lnDef>
    <a:txDef>
      <a:spPr>
        <a:noFill/>
      </a:spPr>
      <a:bodyPr anchor="b" bIns="0" lIns="0" rIns="0" rtlCol="0" tIns="0" wrap="square">
        <a:normAutofit/>
      </a:bodyPr>
      <a:lstStyle>
        <a:defPPr>
          <a:lnSpc>
            <a:spcPct val="100000"/>
          </a:lnSpc>
          <a:defRPr altLang="en-US" b="1" dirty="0" lang="zh-CN" spc="300">
            <a:solidFill>
              <a:schemeClr val="tx1">
                <a:lumMod val="85000"/>
                <a:lumOff val="15000"/>
              </a:schemeClr>
            </a:solidFill>
            <a:latin typeface="+mj-ea"/>
            <a:ea typeface="+mj-ea"/>
          </a:defRPr>
        </a:defPPr>
      </a:lstStyle>
    </a:txDef>
  </a:objectDefaul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73</Paragraphs>
  <Slides>15</Slides>
  <Notes>1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2">
      <vt:lpstr>Arial</vt:lpstr>
      <vt:lpstr>Calibri</vt:lpstr>
      <vt:lpstr>微软雅黑</vt:lpstr>
      <vt:lpstr>Calibri Light</vt:lpstr>
      <vt:lpstr>Wingdings</vt:lpstr>
      <vt:lpstr>宋体</vt:lpstr>
      <vt:lpstr>Office Theme</vt:lpstr>
      <vt:lpstr>后勤部经理年度总结及下一年计划</vt:lpstr>
      <vt:lpstr>目录</vt:lpstr>
      <vt:lpstr>后勤部经理年度总结</vt:lpstr>
      <vt:lpstr>工作成果</vt:lpstr>
      <vt:lpstr>遇到的问题和解决方案</vt:lpstr>
      <vt:lpstr>自我评估和反思</vt:lpstr>
      <vt:lpstr>下一年工作计划</vt:lpstr>
      <vt:lpstr>目标设定</vt:lpstr>
      <vt:lpstr>重点任务和项目</vt:lpstr>
      <vt:lpstr>预期成果和里程碑</vt:lpstr>
      <vt:lpstr>资源需求和分配</vt:lpstr>
      <vt:lpstr>提升个人能力</vt:lpstr>
      <vt:lpstr>学习新技能和知识</vt:lpstr>
      <vt:lpstr>提升沟通和协调能力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2024-09-02T10:45:53.402</cp:lastPrinted>
  <dcterms:created xsi:type="dcterms:W3CDTF">2024-09-02T02:45:53Z</dcterms:created>
  <dcterms:modified xsi:type="dcterms:W3CDTF">2024-09-02T02:45:55Z</dcterms:modified>
</cp:coreProperties>
</file>