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4C28B-4B14-41A3-AED0-CE6C77BC4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2FF65-8A34-4BC1-8D31-C7C5436B4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E13A8-2FE5-458B-A69B-7C8FC7B9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A5C0A-5A16-4E93-A5CA-D05C935E5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97B80B-9C99-4DB9-BCEC-3BAE0FE2D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4684E3-B833-48FC-9E61-0FFEB993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8312F-28E9-45C9-96E6-5330C3471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0CCDC-EC7F-4311-9CBA-5CF07188B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EAE8C-FB2C-411B-88C1-15F542043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6255A-1D67-43AC-AD14-F31E3BAB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D533C-8AAD-4DA6-BA55-299E3207F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1003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假期食品安全检查方法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假期食品安全检查的基本原则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假期食品安全检查的主要内容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假期食品安全检查的实施步骤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假期食品安全检查的注意事项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假期食品安全检查与日常监管的结合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假期是人们休闲、旅游和聚餐的高峰期，食品安全直接关系到公众的健康状况。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食品安全问题可能引发社会恐慌和不稳定因素，加强假期食品安全监管有助于维护社会秩序。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旅游业和餐饮业在假期经济中占有重要地位，保障食品安全有助于促进相关行业的健康发展。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假期食品安全的重要性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883" r="29883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通过检查，可以及时发现食品生产、加工、运输和销售等环节中存在的安全隐患，并采取措施加以解决。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发现和解决问题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有效的检查可以预防食品安全事故的发生，降低食源性疾病的发病率。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预防食品安全事故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通过对检查结果的分析和总结，可以不断完善食品安全监管措施，提高监管水平和效率。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提高监管水平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加强假期食品安全检查，可以让消费者更加放心地消费，增强消费者对市场的信心。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增强消费者信心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假期食品安全检查的基本原则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30" r="304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74" r="30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83" r="245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通过加强食品生产经营者的自律和监管部门的监督，从源头上预防食品安全问题的发生。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强化预防措施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加强对食品生产经营者和消费者的食品安全教育，提高其风险意识和防范能力。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运用科学的方法和手段，对食品生产经营过程中可能存在的风险进行评估和预测。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根据风险评估结果，合理确定监管重点，对高风险食品生产经营者加强监管力度。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合理确定监管重点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科学评估风险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00" r="13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将食品安全监管范围扩大到所有食品生产经营者，确保监管全覆盖。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扩大监管范围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各监管部门之间要加强协作配合，形成监管合力，共同保障食品安全。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加强协作配合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全面覆盖原则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假期食品安全检查的主要内容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检查食品原料是否符合质量标准，是否存在过期、变质等问题。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检查食品生产过程中的卫生条件、生产工艺是否符合规定。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对生产出的食品进行抽样检验，检查是否存在微生物污染、化学性污染等问题。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食品生产环节的检查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检查食品的储存条件是否符合规定，如温度、湿度等。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检查食品在运输过程中是否受到污染，是否存在破损、变质等问题。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检查食品在销售环节中的卫生条件、标签标识是否符合规定。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销售环节检查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食品流通环节的检查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检查食品加工过程中的卫生条件、烹饪温度和时间是否符合规定。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餐厅卫生检查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检查餐厅的卫生条件，如餐具、厨具的清洗消毒情况，餐厅环境的清洁程度等。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食品留样检查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对餐饮服务单位提供的食品进行留样，以备后续检验和追溯。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417" r="16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餐饮服务环节的检查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https://d.book118.com/857111003060006030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2024-09-02T00:27:54.820</cp:lastPrinted>
  <dcterms:created xsi:type="dcterms:W3CDTF">2024-09-01T16:27:54Z</dcterms:created>
  <dcterms:modified xsi:type="dcterms:W3CDTF">2024-09-01T16:27:57Z</dcterms:modified>
</cp:coreProperties>
</file>