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73341-580B-4BDC-86BE-7DE11CD62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95C7D-2EC1-4569-9C48-3D3CEAB1B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9A2DDB-C06B-415B-A9A3-887B3C402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A9B514-FAB1-4552-A9FC-A19DC0D5A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89FFD1-F9B8-46D4-8FD4-07842EAFC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96AE32-30FA-44F9-805A-F6078BA96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F3EAFE-B684-4C10-BD74-DF14EA1B3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69B130-45B0-4F1C-938E-459C27DA5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EB50E-A02A-4C88-A89C-3F18247BA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D82F0-49B7-498F-A9C6-8531DB0F8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5EFA8-5B1F-42EA-A456-7A45E641D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1106504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新生儿上呼吸机使用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新生儿上呼吸机使用的概述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新生儿上呼吸机使用的适应症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新生儿上呼吸机使用的操作流程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新生儿上呼吸机使用的注意事项与风险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新生儿上呼吸机使用的案例分析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新生儿上呼吸机使用的概述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呼吸机使用的定义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呼吸机使用主要涉及在新生儿重症监护病房（NICU）中，对呼吸困难或无法自主呼吸的新生儿进行呼吸支持。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呼吸机使用是指通过机械装置辅助或替代自然呼吸的方法，以维持正常的气体交换和生理功能。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737" b="37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呼吸机使用的目的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维持正常氧合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通过机械通气，为新生儿提供足够的氧气，并排出体内多余的二氧化碳，确保正常的气体交换。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减少呼吸肌疲劳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对于因各种原因导致呼吸肌疲劳的新生儿，呼吸机可以减轻呼吸肌的负担，使其得到充分休息。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改善通气和换气功能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对于肺部病变导致通气和换气功能障碍的新生儿，呼吸机可以改善其通气和换气功能，防止低氧血症和酸中毒。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827" b="1682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最早的呼吸机由英国医生在1890年发明，用于帮助治疗肺结核。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19世纪末期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随着医学技术的进步，现代呼吸机开始出现，主要用于治疗急性呼吸衰竭。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20世纪50年代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随着新生儿重症监护技术的发展，新生儿呼吸机开始广泛应用于临床。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新生儿呼吸机技术不断更新换代，功能更加完善，为新生儿提供更加安全、有效的呼吸支持。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呼吸机使用的历史和发展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新生儿上呼吸机使用的适应症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新生儿出现呼吸衰竭时，需要使用呼吸机来辅助呼吸，保证氧气供应和二氧化碳排出。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新生儿呼吸衰竭是指新生儿的呼吸功能严重受损，无法维持正常的气体交换，导致缺氧和二氧化碳潴留。这种情况下，使用呼吸机可以辅助新生儿呼吸，改善气体交换，缓解呼吸衰竭的症状。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呼吸衰竭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708" b="16708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当新生儿出现呼吸困难，无法自主呼吸时，需要使用呼吸机来辅助。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呼吸困难是指新生儿无法正常吸入氧气和呼出二氧化碳，可能导致缺氧和酸中毒。使用呼吸机可以提供适当的呼吸支持，帮助新生儿克服呼吸困难，维持正常的气体交换。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呼吸困难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31" r="23531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当新生儿存在窒息风险或已经发生窒息时，需要立即使用呼吸机来维持生命。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窒息是指新生儿气道被堵塞或呼吸道肌肉功能失调，导致无法正常呼吸。在这种情况下，使用呼吸机可以立即提供呼吸支持，帮助新生儿克服窒息状态，挽救生命。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窒息风险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其他适应症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除了上述适应症外，还有其他一些情况也可能需要使用呼吸机。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例如新生儿患有严重肺部疾病、早产儿需要促进肺成熟等情况下，医生可能会根据具体情况判断是否需要使用呼吸机。这些情况下的使用可能会有特定的操作和护理要求。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新生儿上呼吸机使用的操作流程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https://d.book118.com/857111065042006041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2024-09-14T00:10:08.827</cp:lastPrinted>
  <dcterms:created xsi:type="dcterms:W3CDTF">2024-09-13T16:10:08Z</dcterms:created>
  <dcterms:modified xsi:type="dcterms:W3CDTF">2024-09-13T16:10:10Z</dcterms:modified>
</cp:coreProperties>
</file>