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9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7C214-4E1F-4345-A238-072DD47A0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6F9C2-EC13-472F-BAD5-FDEEE0A80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A1E55-5563-455C-8FCF-C4244A10E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45A06-73B1-4C5C-BFFB-FAF89326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53A17A-C5B2-435D-A0C9-71BD803B1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E36224-9267-48DD-86D3-BA72F2C82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7CCF4-9292-4D72-90E8-BDD003BE6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9C8DB-FB77-4062-97B0-55852017E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E0241-234C-4205-82E1-A74BE4577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440E6-58CC-44A7-8F25-5D6572EA4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5DD91-A8B3-4955-B09A-EA7AD063C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985" r:id="rId2"/>
    <p:sldLayoutId id="2147486986" r:id="rId3"/>
    <p:sldLayoutId id="2147486987" r:id="rId4"/>
    <p:sldLayoutId id="2147486988" r:id="rId5"/>
    <p:sldLayoutId id="2147486989" r:id="rId6"/>
    <p:sldLayoutId id="2147486990" r:id="rId7"/>
    <p:sldLayoutId id="2147486991" r:id="rId8"/>
    <p:sldLayoutId id="2147486992" r:id="rId9"/>
    <p:sldLayoutId id="2147486993" r:id="rId10"/>
    <p:sldLayoutId id="214748699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tags" Target="../tags/tag135.xml" /><Relationship Id="rId25" Type="http://schemas.openxmlformats.org/officeDocument/2006/relationships/tags" Target="../tags/tag136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120310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工程资料专员2023年工作总结及2024年规划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2023年工作总结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2024年工作规划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需要支持与改进的地方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对团队的期许和建议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工作内容概述</a:t>
            </a:r>
            <a:endParaRPr lang="zh-CN" altLang="en-US"/>
          </a:p>
        </p:txBody>
      </p:sp>
      <p:sp>
        <p:nvSpPr>
          <p:cNvPr id="1048936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负责工程资料的收集、整理、归档和保管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参与工程竣工验收，确保工程资料的完整性和准确性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参与工程图纸的审核和修改，确保图纸的准确性和完整性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负责工程资料的电子化和数字化管理，提高工作效率和准确性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协助项目经理进行工程进度的跟踪和监控，及时反馈工程进度和问题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参与工程资料的培训和指导，提高团队整体素质和工作效率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重点成果展示</a:t>
            </a:r>
            <a:endParaRPr lang="zh-CN" altLang="en-US"/>
          </a:p>
        </p:txBody>
      </p:sp>
      <p:sp>
        <p:nvSpPr>
          <p:cNvPr id="10490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完成项目资料整理和归档工作，确保项目资料完整、准确、及时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参与项目竣工验收，确保项目资料符合验收标准，提高项目竣工验收效率和质量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协助解决项目实施过程中的技术问题，提高项目实施效率和质量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参与项目评审，提供专业意见和建议，提高项目评审效率和质量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cxnSp>
        <p:nvCxnSpPr>
          <p:cNvPr id="3145785" name="直接连接符 3"/>
          <p:cNvCxnSpPr/>
          <p:nvPr>
            <p:custDataLst>
              <p:tags r:id="rId2"/>
            </p:custDataLst>
          </p:nvPr>
        </p:nvCxnSpPr>
        <p:spPr>
          <a:xfrm flipH="1">
            <a:off x="3069534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87" name="直接连接符 6"/>
          <p:cNvCxnSpPr/>
          <p:nvPr>
            <p:custDataLst>
              <p:tags r:id="rId3"/>
            </p:custDataLst>
          </p:nvPr>
        </p:nvCxnSpPr>
        <p:spPr>
          <a:xfrm flipH="1">
            <a:off x="6066037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89" name="直接连接符 7"/>
          <p:cNvCxnSpPr/>
          <p:nvPr>
            <p:custDataLst>
              <p:tags r:id="rId4"/>
            </p:custDataLst>
          </p:nvPr>
        </p:nvCxnSpPr>
        <p:spPr>
          <a:xfrm flipH="1">
            <a:off x="9062539" y="2072228"/>
            <a:ext cx="0" cy="259107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096" name="标题 2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3550976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>
                <a:solidFill>
                  <a:schemeClr val="accent1"/>
                </a:solidFill>
              </a:rPr>
              <a:t>问题：资料整理混乱，查找困难 解决方案：建立完善的资料分类和检索系统，提高资料管理效率</a:t>
            </a:r>
            <a:endParaRPr lang="zh-CN" altLang="en-US" sz="1100">
              <a:solidFill>
                <a:schemeClr val="accent1"/>
              </a:solidFill>
            </a:endParaRPr>
          </a:p>
        </p:txBody>
      </p:sp>
      <p:sp>
        <p:nvSpPr>
          <p:cNvPr id="1049098" name="正文"/>
          <p:cNvSpPr txBox="1"/>
          <p:nvPr>
            <p:custDataLst>
              <p:tags r:id="rId6"/>
            </p:custDataLst>
          </p:nvPr>
        </p:nvSpPr>
        <p:spPr>
          <a:xfrm>
            <a:off x="3550976" y="3265762"/>
            <a:ext cx="2141473" cy="2541699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解决方案：建立完善的资料分类和检索系统，提高资料管理效率</a:t>
            </a:r>
            <a:endParaRPr lang="zh-CN" altLang="en-US">
              <a:sym typeface="+mn-ea"/>
            </a:endParaRPr>
          </a:p>
        </p:txBody>
      </p:sp>
      <p:sp>
        <p:nvSpPr>
          <p:cNvPr id="1049100" name="标题 2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9436127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>
                <a:solidFill>
                  <a:schemeClr val="accent1"/>
                </a:solidFill>
                <a:latin typeface="+mj-ea"/>
              </a:rPr>
              <a:t>问题：资料安全风险，存在泄露风险 解决方案：加强资料安全管理，提高员工安全意识，确保资料安全</a:t>
            </a:r>
            <a:endParaRPr lang="zh-CN" altLang="en-US" sz="11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102" name="正文"/>
          <p:cNvSpPr txBox="1"/>
          <p:nvPr>
            <p:custDataLst>
              <p:tags r:id="rId8"/>
            </p:custDataLst>
          </p:nvPr>
        </p:nvSpPr>
        <p:spPr>
          <a:xfrm>
            <a:off x="9436127" y="3266411"/>
            <a:ext cx="2141473" cy="2541050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解决方案：加强资料安全管理，提高员工安全意识，确保资料安全</a:t>
            </a:r>
            <a:endParaRPr lang="zh-CN" altLang="en-US">
              <a:sym typeface="+mn-ea"/>
            </a:endParaRPr>
          </a:p>
        </p:txBody>
      </p:sp>
      <p:sp>
        <p:nvSpPr>
          <p:cNvPr id="1049104" name="标题 2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493552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 fontScale="6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问题：资料更新不及时，影响项目进度 解决方案：定期对资料进行更新和维护，确保资料的准确性和及时性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106" name="正文"/>
          <p:cNvSpPr txBox="1"/>
          <p:nvPr>
            <p:custDataLst>
              <p:tags r:id="rId10"/>
            </p:custDataLst>
          </p:nvPr>
        </p:nvSpPr>
        <p:spPr>
          <a:xfrm>
            <a:off x="6493552" y="3266411"/>
            <a:ext cx="2141473" cy="2541050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解决方案：定期对资料进行更新和维护，确保资料的准确性和及时性</a:t>
            </a:r>
            <a:endParaRPr lang="zh-CN" altLang="en-US"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11"/>
            </p:custDataLst>
          </p:nvPr>
        </p:nvSpPr>
        <p:spPr>
          <a:xfrm>
            <a:off x="608400" y="3265762"/>
            <a:ext cx="2141473" cy="2541699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解决方案：加强与各部门的沟通，提高资料收集效率</a:t>
            </a:r>
            <a:endParaRPr lang="zh-CN" altLang="en-US">
              <a:sym typeface="+mn-ea"/>
            </a:endParaRPr>
          </a:p>
        </p:txBody>
      </p:sp>
      <p:sp>
        <p:nvSpPr>
          <p:cNvPr id="1049110" name="标题 22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608400" y="1932539"/>
            <a:ext cx="2141473" cy="1229917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>
                <a:solidFill>
                  <a:schemeClr val="accent1"/>
                </a:solidFill>
              </a:rPr>
              <a:t>问题：资料收集不全面，导致工作效率低下 解决方案：加强与各部门的沟通，提高资料收集效率</a:t>
            </a:r>
            <a:endParaRPr lang="zh-CN" altLang="en-US" sz="110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自我评估/反思</a:t>
            </a:r>
            <a:endParaRPr lang="zh-CN" altLang="en-US"/>
          </a:p>
        </p:txBody>
      </p:sp>
      <p:sp>
        <p:nvSpPr>
          <p:cNvPr id="1049146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工作态度：积极、认真、负责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工作效率：高效、准确、及时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工作成果：完成各项任务，取得一定成绩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工作不足：存在一些不足，需要改进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自我提升：不断学习，提高自身能力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团队协作：与同事合作，共同完成任务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9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2024年工作规划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2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提高工作效率：优化工作流程，提高工作效率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提升专业技能：参加培训，提升专业技能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加强团队协作：加强与团队成员的沟通与协作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完成项目目标：确保按时完成各项目目标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https://d.book118.com/857112031001006025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2_1"/>
  <p:tag name="KSO_WM_UNIT_INDEX" val="1_2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  <p:tag name="KSO_WM_UNIT_VALUE" val="32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4_1"/>
  <p:tag name="KSO_WM_UNIT_INDEX" val="1_4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3_1"/>
  <p:tag name="KSO_WM_UNIT_INDEX" val="1_3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1_1"/>
  <p:tag name="KSO_WM_UNIT_INDEX" val="1_1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工程资料专员2023年工作总结及2024年规划</vt:lpstr>
      <vt:lpstr>目录</vt:lpstr>
      <vt:lpstr>单击添加章节标题</vt:lpstr>
      <vt:lpstr>2023年工作总结</vt:lpstr>
      <vt:lpstr>工作内容概述</vt:lpstr>
      <vt:lpstr>重点成果展示</vt:lpstr>
      <vt:lpstr>遇到的问题和解决方案</vt:lpstr>
      <vt:lpstr>自我评估/反思</vt:lpstr>
      <vt:lpstr>2024年工作规划</vt:lpstr>
      <vt:lpstr>目标设定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2024-08-29T08:59:39.894</cp:lastPrinted>
  <dcterms:created xsi:type="dcterms:W3CDTF">2024-08-29T00:59:39Z</dcterms:created>
  <dcterms:modified xsi:type="dcterms:W3CDTF">2024-08-29T00:59:42Z</dcterms:modified>
</cp:coreProperties>
</file>