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CVEEC+MS-UIGothic"/>
      <p:regular r:id="rId15"/>
    </p:embeddedFont>
    <p:embeddedFont>
      <p:font typeface="MDPLTA+UDRSRS+ArialMT"/>
      <p:regular r:id="rId16"/>
    </p:embeddedFont>
    <p:embeddedFont>
      <p:font typeface="JQOBHT+WHSOAR+MicrosoftYaHei-Bold"/>
      <p:regular r:id="rId17"/>
    </p:embeddedFont>
    <p:embeddedFont>
      <p:font typeface="VPWBOB+VIQEM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7B7F1-BC73-437B-B0FA-1C9A5B12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4063C-2100-4668-B93E-F98D1290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7A592-95BC-4553-B0A7-E0A4AE3C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FADF9-1F16-462B-A66F-032F11B4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5E18F-3BD6-4E54-821F-CEE40D239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C1E69-6B18-484D-8EB0-19258BA13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6CF8E-71E4-46EB-B94C-DFFDF0D7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4A72F-4F40-4242-BC27-C159EC8BC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7E6C-E3C3-4275-B742-D2C47509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660A7-E6B2-4A04-96D7-01907F33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67E4C-4CE1-41B7-BD28-FE92C8DF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301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075" y="2772295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RCVEEC+MS-UIGothic"/>
                <a:cs typeface="RCVEEC+MS-UIGothic"/>
              </a:rPr>
              <a:t>丰田公司的企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业</a:t>
            </a:r>
            <a:r>
              <a:rPr sz="4950">
                <a:solidFill>
                  <a:srgbClr val="CB3600"/>
                </a:solidFill>
                <a:latin typeface="RCVEEC+MS-UIGothic"/>
                <a:cs typeface="RCVEEC+MS-UIGothic"/>
              </a:rPr>
              <a:t>文化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RCVEEC+MS-UIGothic"/>
                <a:cs typeface="RCVEEC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MDPLTA+UDRSRS+ArialMT"/>
                <a:cs typeface="MDPLTA+UDRSRS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RCVEEC+MS-UIGothic"/>
                <a:cs typeface="RCVEEC+MS-UIGothic"/>
              </a:rPr>
              <a:t>丰田公司的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8C1610"/>
                </a:solidFill>
                <a:latin typeface="RCVEEC+MS-UIGothic"/>
                <a:cs typeface="RCVEEC+MS-UIGothic"/>
              </a:rPr>
              <a:t>史与背景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JQOBHT+WHSOAR+MicrosoftYaHei-Bold"/>
                <a:cs typeface="JQOBHT+WHSOA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RCVEEC+MS-UIGothic"/>
                <a:cs typeface="RCVEEC+MS-UIGothic"/>
              </a:rPr>
              <a:t>丰田公司的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历</a:t>
            </a:r>
            <a:r>
              <a:rPr sz="4500">
                <a:solidFill>
                  <a:srgbClr val="982900"/>
                </a:solidFill>
                <a:latin typeface="RCVEEC+MS-UIGothic"/>
                <a:cs typeface="RCVEEC+MS-UIGothic"/>
              </a:rPr>
              <a:t>史与背景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丰田公司的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立和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丰田公司的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始人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丰田喜一郎，他在</a:t>
            </a:r>
            <a:r>
              <a:rPr sz="1350">
                <a:solidFill>
                  <a:srgbClr val="000000"/>
                </a:solidFill>
                <a:latin typeface="VPWBOB+VIQEMT+MicrosoftYaHei"/>
                <a:cs typeface="VPWBOB+VIQEMT+MicrosoftYaHei"/>
              </a:rPr>
              <a:t>20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了丰田公司，从一个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布厂开始，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展成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全球最大的汽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造商之一。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丰田的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展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EB554D"/>
                </a:solidFill>
                <a:latin typeface="RCVEEC+MS-UIGothic"/>
                <a:cs typeface="RCVEEC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231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在</a:t>
            </a:r>
            <a:r>
              <a:rPr sz="1350">
                <a:solidFill>
                  <a:srgbClr val="000000"/>
                </a:solidFill>
                <a:latin typeface="VPWBOB+VIQEMT+MicrosoftYaHei"/>
                <a:cs typeface="VPWBOB+VIQEMT+MicrosoftYaHei"/>
              </a:rPr>
              <a:t>20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VPWBOB+VIQEMT+MicrosoftYaHei"/>
                <a:cs typeface="VPWBOB+VIQEMT+MicrosoftYaHei"/>
              </a:rPr>
              <a:t>50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年代，丰田开始生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，并逐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形成了自己的生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方式和企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文化，成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全球汽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丰田公司的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96414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丰田生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007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顾</a:t>
            </a: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客至上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9280" y="42322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EB554D"/>
                </a:solidFill>
                <a:latin typeface="RCVEEC+MS-UIGothic"/>
                <a:cs typeface="RCVEEC+MS-UIGothic"/>
              </a:rPr>
              <a:t>工参与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丰田公司以其独特的生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方式而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名，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方式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精益生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、持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合作。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丰田公司始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客的需求放在首位，致力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于提供高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量的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品和服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丰田公司鼓励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工参与决策和改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认为员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工的参与是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的关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20000"/>
                </a:solidFill>
                <a:latin typeface="RCVEEC+MS-UIGothic"/>
                <a:cs typeface="RCVEE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丰田公司的核心价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QOBHT+WHSOAR+MicrosoftYaHei-Bold"/>
                <a:cs typeface="JQOBHT+WHSOA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QOBHT+WHSOAR+MicrosoftYaHei-Bold"/>
                <a:cs typeface="JQOBHT+WHSOA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QOBHT+WHSOAR+MicrosoftYaHei-Bold"/>
                <a:cs typeface="JQOBHT+WHSOA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RCVEEC+MS-UIGothic"/>
                <a:cs typeface="RCVEEC+MS-UIGothic"/>
              </a:rPr>
              <a:t>持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续</a:t>
            </a:r>
            <a:r>
              <a:rPr sz="2000" spc="25">
                <a:solidFill>
                  <a:srgbClr val="EB554D"/>
                </a:solidFill>
                <a:latin typeface="RCVEEC+MS-UIGothic"/>
                <a:cs typeface="RCVEEC+MS-UIGothic"/>
              </a:rPr>
              <a:t>改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EB554D"/>
                </a:solidFill>
                <a:latin typeface="RCVEEC+MS-UIGothic"/>
                <a:cs typeface="RCVEEC+MS-UIGothic"/>
              </a:rPr>
              <a:t>合作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RCVEEC+MS-UIGothic"/>
                <a:cs typeface="RCVEEC+MS-UIGothic"/>
              </a:rPr>
              <a:t>尊重和公平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丰田公司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只有不断改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新才能保持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，因此鼓励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工不断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求改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的机会。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丰田公司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强调团队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合作和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跨部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门协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认为这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高效生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和持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丰田公司尊重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工和合作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伙伴的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益，主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公平和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公正的商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业实</a:t>
            </a:r>
            <a:r>
              <a:rPr sz="1500">
                <a:solidFill>
                  <a:srgbClr val="000000"/>
                </a:solidFill>
                <a:latin typeface="RCVEEC+MS-UIGothic"/>
                <a:cs typeface="RCVEEC+MS-UIGothic"/>
              </a:rPr>
              <a:t>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JQOBHT+WHSOAR+MicrosoftYaHei-Bold"/>
                <a:cs typeface="JQOBHT+WHSOA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RCVEEC+MS-UIGothic"/>
                <a:cs typeface="RCVEEC+MS-UIGothic"/>
              </a:rPr>
              <a:t>丰田公司的企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982900"/>
                </a:solidFill>
                <a:latin typeface="RCVEEC+MS-UIGothic"/>
                <a:cs typeface="RCVEEC+MS-UIGothic"/>
              </a:rPr>
              <a:t>文化特点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改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JQOBHT+WHSOAR+MicrosoftYaHei-Bold"/>
                <a:cs typeface="JQOBHT+WHSOA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是丰田公司企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文化的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核心，它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化和改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品、服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和流程，以达到更高的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效率和更好的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JQOBHT+WHSOAR+MicrosoftYaHei-Bold"/>
                <a:cs typeface="JQOBHT+WHSOAR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丰田公司鼓励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发现问题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并提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出改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不断迭代和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尊重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丰田公司尊重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工的价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和尊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为员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工是公司最重要的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公司倡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开放、平等的沟通氛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，鼓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工提出自己的意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和建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，并重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视员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工的成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CVEEC+MS-UIGothic"/>
                <a:cs typeface="RCVEE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EB554D"/>
                </a:solidFill>
                <a:latin typeface="RCVEEC+MS-UIGothic"/>
                <a:cs typeface="RCVEEC+MS-UIGothic"/>
              </a:rPr>
              <a:t>至上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丰田公司始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放在首位，致力于提供高品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品和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足客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公司注重客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，不断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，以提高客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RCVEEC+MS-UIGothic"/>
                <a:cs typeface="RCVEEC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https://d.book118.com/857113012165006043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RCVEEC+MS-UIGothic</vt:lpstr>
      <vt:lpstr>SimSun</vt:lpstr>
      <vt:lpstr>MDPLTA+UDRSRS+ArialMT</vt:lpstr>
      <vt:lpstr>Times New Roman</vt:lpstr>
      <vt:lpstr>JQOBHT+WHSOAR+MicrosoftYaHei-Bold</vt:lpstr>
      <vt:lpstr>VPWBOB+VIQEMT+MicrosoftYaHei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2024-09-18T01:00:06.342</cp:lastPrinted>
  <dcterms:created xsi:type="dcterms:W3CDTF">2024-09-17T17:00:06Z</dcterms:created>
  <dcterms:modified xsi:type="dcterms:W3CDTF">2024-09-17T17:00:07Z</dcterms:modified>
</cp:coreProperties>
</file>