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271D1-62E1-4112-89B5-390DE9036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570C8-9003-4542-8AC6-D1CF327A4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5D850-B771-4E95-BD33-8A055076A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E4009-4C6E-4EBB-842A-20D192951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57B167-67BD-48A1-949C-57E440C51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4EACD6-C658-4BB3-933C-9868D74A4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4235D9-B268-47A9-9094-74CC5136D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0DE2E-6145-4DBA-A54A-9EEBF67F5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D2FAC-27C4-498A-9182-09074126B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527FC-2A7A-44C5-9911-567059719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23E82-5EA1-431D-BAC4-44141A087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140050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新生儿触觉能力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新生儿触觉的发育过程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新生儿触觉的重要性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新生儿触觉的刺激与训练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新生儿触觉的异常表现与干预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新生儿触觉研究的未来展望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新生儿触觉的发育过程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胎儿期的触觉发育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胎儿在子宫内通过触觉来感知外界刺激，如羊水的流动、母体的温度和运动等。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触觉是胎儿最早发展的感觉之一，有助于胎儿与母体之间的互动和神经系统的发育。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新生儿对于外界的触觉刺激有反应，如抚摸、拥抱等，能够表现出舒适或不适的反应。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新生儿的触觉有助于他们与外界的交流和探索，如通过触摸来感知物体的形状、质地和温度。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新生儿期的触觉表现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477" r="947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643" r="1564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新生儿开始对轻柔的触觉刺激有反应，如抚摸和轻拍。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2-3个月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开始主动探索周围环境，通过触摸来感知物体。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4-5个月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能够区分不同质地和温度的物体，开始有抓握和松手的动作。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6-7个月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能够进行更精细的触觉操作，如拼图和搭积木等。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8-9个月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触觉发育的里程碑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新生儿触觉的重要性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触觉刺激有助于新生儿的大脑发育。新生儿通过接触不同质地、温度和形状的物体，刺激触觉神经元，促进大脑皮层的神经元连接和突触的生成，从而提升大脑的认知和学习能力。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触觉刺激能够促进新生儿的大脑神经网络的建立和优化，有助于提高宝宝的注意力、记忆力和语言能力。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促进大脑发育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新生儿通过与周围环境的接触来建立安全感。触觉是新生儿与外界互动的主要方式之一，通过抚摸、拥抱和亲密接触，宝宝能够感受到家长的关爱和安全感，有助于形成稳定的情绪和信任感。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触觉刺激能够促进新生儿与家长的互动和情感交流，有助于建立亲子之间的紧密联系，为宝宝的情感发展打下基础。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促进亲子关系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触觉接触是建立亲子关系的重要方式之一。通过亲密的肢体接触，家长能够与宝宝建立深厚的情感纽带，增强亲子之间的信任和理解。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家长可以通过抚摸、拥抱和轻拍等触觉刺激来安抚宝宝的情绪，帮助宝宝缓解焦虑、恐惧和不安，促进宝宝的情感稳定和心理健康。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新生儿触觉的刺激与训练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https://d.book118.com/857114005035006044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2024-09-18T11:47:52.866</cp:lastPrinted>
  <dcterms:created xsi:type="dcterms:W3CDTF">2024-09-18T03:47:52Z</dcterms:created>
  <dcterms:modified xsi:type="dcterms:W3CDTF">2024-09-18T03:47:54Z</dcterms:modified>
</cp:coreProperties>
</file>