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C4E76-B93F-4D1D-8A66-F6F73A928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B0AF3-F8B9-4B74-A1F6-25B512BBC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C8E50-54D5-4869-8E97-61070C970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33CB4B-0C91-47FB-BCAE-29EE38BBE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BF94CE-281F-42EC-A8AD-F35D3E737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F97588-1B69-40E2-A755-F16D9CFB0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D3B18C-E96E-430F-BE17-4CAD262A7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822BE6-3C9D-48CA-B13D-113861A01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56283-958B-44CC-8130-13AC23193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E5A66-8CBE-4282-8C4F-B54212918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69114-EA5F-445D-A93F-014B41D15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14132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情境领导基本方案培训手册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情境领导理论概述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情境领导力评估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情境领导力提升策略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情境领导实践案例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情境领导培训计划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情境领导理论概述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13" r="2691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一种领导理论，强调根据员工的成熟度和能力来调整领导风格，以达到最佳的领导效果。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情境领导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情境领导认为，领导者的有效性取决于他们能否适应员工的需要和能力，以及能否调整自己的领导风格。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定义解释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情境领导定义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情境领导模型由四个阶段构成，分别是指导、培训、参与和委派。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每个阶段都有不同的领导风格和行为特点，领导者需要根据员工的成熟度来选择合适的阶段。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情境领导模型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通过调整领导风格，情境领导能够帮助员工提高工作绩效。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提高员工绩效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领导者根据员工的能力和需求进行个性化指导，有助于增强团队凝聚力。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情境领导注重员工的个人成长和发展，有助于培养员工的职业技能和自信心。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情境领导的重要性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情境领导力评估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了解自己的领导风格、优势和不足，以及在领导过程中的行为习惯。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通过自我评估，发现自己在领导过程中的不足，并制定改进计划。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750" r="7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75" r="145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通过自我评估，明确自己的职业发展目标，激发自我提升的动力。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收集来自上级、下属、同事等多方面的反馈意见，全面了解自己的领导表现。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以客观、中立的态度分析他人评估结果，避免主观情绪干扰。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根据他人评估结果，制定针对性的改进措施和行动计划。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他人评估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领导风格识别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领导风格类型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了解不同领导风格的特点和适用场景，如民主、权威、变革等。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情境匹配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判断在不同情境下应采取的领导风格，以提高团队绩效和员工满意度。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领导风格优化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根据实际需要，调整自己的领导风格，以更好地适应团队和组织发展。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情境领导力提升策略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https://d.book118.com/857114132034006041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2024-09-13T22:24:33.914</cp:lastPrinted>
  <dcterms:created xsi:type="dcterms:W3CDTF">2024-09-13T14:24:33Z</dcterms:created>
  <dcterms:modified xsi:type="dcterms:W3CDTF">2024-09-13T14:24:35Z</dcterms:modified>
</cp:coreProperties>
</file>