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3E99C-AF25-4027-B59A-6444A8475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1EFF9-202C-4554-A87C-14FE01D3E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A5820-51E9-4A72-B451-DD2CCB02F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05ADE-D386-4F23-807B-C076A13B0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A487C-01D2-4C6F-839C-619A17DD3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AF0A68-E2A7-49FB-8628-488264EE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38BBA-1C06-4067-B3A1-76ADE607C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487BB-511A-45CB-A1C1-D644EAE65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64475-4A3D-48F6-A992-A5F544696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BEF07-4241-4A74-8834-41F3C194B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4D123-E067-4CA8-B7DC-F90E6B82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14156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肠道微生态的临床研究通用课件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肠道微生态的临床研究方法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肠道微生态与疾病的关系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肠道微生态的治疗和干预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83" r="1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肠道微生态是指肠道内微生物与人体之间的共生关系。肠道内微生物通过与肠黏膜的相互作用，参与人体消化、代谢、免疫等多个生理过程。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肠道微生态由多种微生物组成，包括细菌、病毒、真菌等，其中以细菌为主。这些微生物在肠道内形成一个复杂的生态系统，与人体健康息息相关。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肠道微生态的定义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肠道微生态的组成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肠道微生物主要由厌氧菌和需氧菌两大类组成，其中厌氧菌占优势。厌氧菌包括类杆菌、梭菌、双歧杆菌等；需氧菌包括肠杆菌、肠球菌等。此外，还有少量病毒和真菌等微生物。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肠道微生态的功能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肠道微生物参与人体消化、代谢、免疫等多个生理过程，具有调节人体营养、维护肠道健康、增强免疫力等多种功能。肠道微生物还能合成维生素、氨基酸等营养物质，对人体健康至关重要。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50" r="234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肠道微生态的组成和功能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肠道微生物失调可引起腹泻、便秘、炎症性肠病等消化系统疾病。这些疾病的发生与肠道微生物种类、数量、比例等因素密切相关。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肠道微生态与消化系统疾病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肠道微生物参与人体能量代谢，与肥胖、糖尿病等代谢性疾病的发生和发展密切相关。通过调节肠道微生物，可改善代谢性疾病的症状和预后。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肠道微生态与代谢性疾病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肠道微生物对免疫系统的发育和功能具有重要影响，与炎症性肠病、过敏性疾病等免疫系统疾病的发生和发展密切相关。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肠道微生态与免疫系统疾病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肠道微生态与健康的关系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肠道微生态的临床研究方法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通过收集粪便样本，进行显微镜检查、培养、PCR等检测方法，了解肠道微生物的种类和数量。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粪便样本检测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通过内窥镜技术，在肠道内取样，进行组织学、免疫学、分子生物学等检测，以获取更准确的肠道微生物信息。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肠镜取样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利用高通量测序技术，对粪便中的微生物基因组进行测序和分析，以了解肠道微生物的多样性和功能。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粪便基因组测序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肠道微生物的检测方法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肠道微生物的分离和培养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将粪便样本接种在选择性培养基上，通过培养和分离纯化，获得肠道微生物的纯培养物。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分离技术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利用选择性分离技术，如密度梯度离心、免疫磁珠分离等，将肠道微生物从粪便样本中分离出来。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将分离出的肠道微生物细胞接种到细胞培养基中，进行细胞培养和增殖，以便进一步研究其生物学特性和功能。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比较基因组学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通过比较不同肠道微生物的基因组序列，分析其基因差异和功能特点，为临床研究提供有价值的参考信息。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全基因组测序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对肠道微生物进行全基因组测序，了解其基因组结构和功能，揭示肠道微生物的遗传特征和进化关系。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宏基因组学研究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利用宏基因组学技术，对肠道微生物群落的基因组进行整体研究和分析，了解肠道微生物群落的组成、结构和功能。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肠道微生物的基因组学研究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https://d.book118.com/857114156116006052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2024-09-26T03:54:10.612</cp:lastPrinted>
  <dcterms:created xsi:type="dcterms:W3CDTF">2024-09-25T19:54:10Z</dcterms:created>
  <dcterms:modified xsi:type="dcterms:W3CDTF">2024-09-25T19:54:12Z</dcterms:modified>
</cp:coreProperties>
</file>