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268ED-6800-488C-80BD-E4B7025B5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E1D75-E2C5-4C29-94D9-FB939F0E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EB337-6486-4BF8-A332-B45C75AF1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547B9-E960-4E4A-8BA5-DED15F24A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0C4385-34E4-43C0-9A5E-10970392E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3D98A-9649-40E1-AE20-E7FEEF3E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D211FC-124A-49A2-AE72-C05B1BF7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196E2-689F-4E1F-A0E9-C1718CF9B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26ED3-08F0-4514-A919-09601883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0BAA8-4EAC-4F6A-B98C-3D33CCF3C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9F3A8-B732-4584-A63A-8948DF9E0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1616503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加强工业产品质量安全的外部合作与交流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外部合作与交流机制建立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跨国公司在华投资与技术支持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国际组织、机构在华项目合作与援助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民间交流与合作渠道拓展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2833" r="2283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全球化背景下，工业产品质量安全已成为国际竞争的焦点。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加强外部合作与交流有助于提高我国工业产品质量安全水平，增强国际竞争力。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外部合作与交流可以促进技术创新和产业升级，推动经济高质量发展。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国际上，工业产品质量安全标准不断提高，对我国出口产品形成压力。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当前，我国工业产品质量安全监管体系尚不完善，亟需加强国际合作与交流。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国内外现状与挑战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国内工业产品质量安全问题频发，影响消费者信心和品牌形象。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面对国际贸易壁垒和技术性贸易措施的挑战，我国需积极应对，加强与国际组织和发达国家的合作与交流。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工业产品是指在工业生产过程中，通过加工、制造、装配等工艺流程所生产出的具有一定功能、用途和价值的物品。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根据产品的性质、用途和生产工艺等特点，工业产品可分为机械设备、电子产品、化工产品、轻工产品等多个类别。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质量安全标准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为确保工业产品的质量安全，国家和行业制定了一系列质量安全标准，包括国家标准、行业标准、地方标准和企业标准等，涉及产品的设计、生产、检验、使用等各个环节。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国家和地方政府颁布了《产品质量法》、《消费者权益保护法》等相关法律法规，对工业产品质量安全进行监管和约束，保障消费者的合法权益。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质量安全标准与法规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708" r="3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工业产品质量安全受多种因素影响，如原材料质量、生产工艺、设备状况、人员素质等。其中任何一个环节出现问题，都可能导致产品质量安全隐患。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工业产品质量安全问题可能给消费者带来人身伤害和财产损失，影响企业的声誉和经济效益，甚至引发社会信任危机。同时，质量安全问题还可能对环境和生态造成破坏，危害公共利益。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影响因素及危害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外部合作与交流机制建立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与相关国家政府签署工业产品质量安全合作协议，明确合作目标、内容、方式及责任等。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签署双边或多边合作协议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定期举行政府间对话会议，就工业产品质量安全问题进行深入交流，共同研究解决方案。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建立定期对话机制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及时沟通各自国家的政策法规、标准制定及实施情况，减少贸易壁垒，促进产品互认和流通。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加强政策沟通与协调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政府间合作框架协议签署与执行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搭建信息交流平台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通过组织研讨会、论坛等活动，为行业组织提供信息交流平台，分享经验和技术成果。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推动标准互认和统一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促进行业组织在标准制定方面的合作，推动国内外标准的互认和统一，提高产品质量安全水平。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促进行业组织间的交流与合作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鼓励国内外行业协会、学会等组织建立联系，围绕工业产品质量安全开展交流与合作。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行业协会、学会等组织参与推动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企业间合作协议签订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鼓励企业间自愿签订合作协议，明确双方在产品质量安全方面的责任和义务。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质量安全承诺与保证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企业在合作协议中承诺保证产品质量安全，遵守相关法律法规和标准要求。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合作实施与监督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企业按照合作协议要求开展合作，共同提高产品质量安全水平，并接受政府和社会监督。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企业间自愿性合作协议签订及实施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跨国公司在华投资与技术支持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跨国公司在华投资地域分布广泛，主要集中在沿海发达地区和内陆重点城市。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投资规模与领域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跨国公司在华投资规模不断扩大，涉及汽车、电子、化工等多个领域。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包括独资、合资等多种形式，与本土企业建立紧密合作关系。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跨国公司在华投资现状分析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https://d.book118.com/857116165032006036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2024-09-11T01:52:52.480</cp:lastPrinted>
  <dcterms:created xsi:type="dcterms:W3CDTF">2024-09-10T17:52:52Z</dcterms:created>
  <dcterms:modified xsi:type="dcterms:W3CDTF">2024-09-10T17:52:54Z</dcterms:modified>
</cp:coreProperties>
</file>