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DF777-2633-45AE-BD45-A9E7DF1A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BB667-0727-4FD3-951C-A9D78FAF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3019A-7D84-4B25-9574-FFB2D349F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5B970-04A3-41EF-A0D7-B392D57A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E6DEF5-5DD7-41E4-B089-ABA2E8DC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BF48E-ADD8-4AAB-BEBE-3212BA386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2097E-33B4-4E89-9CDF-41D6A8ED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DE795-E602-4C9C-857B-4A69FF343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A04C2-9E9F-441C-B298-28B4FDF4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96412-F1F7-4043-BCB0-F3FDBE94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4B910-4328-41DB-AE91-7E5A34345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20122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核医学九版配套课件-第一篇基础篇第七章计算机技术在核医学中的应用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计算机技术在核医学成像中的应用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计算机在放射性药物管理中的应用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计算机在核医学治疗与剂量计算中的应用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计算机技术在核医学研究中的应用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提高诊断准确性和可靠性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计算机技术可以辅助医生进行图像处理、分析和解释，从而提高诊断的准确性和可靠性。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实现自动化和智能化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计算机技术可以实现核医学检查的自动化和智能化，提高工作效率，减少人为误差。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促进科研和学术交流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计算机技术可以促进核医学领域的科研和学术交流，推动学科发展。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计算机技术在核医学中的重要性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计算机技术在核医学中的应用概述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图像处理和分析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计算机技术可以对核医学图像进行预处理、增强、分割和定量分析，提取有用的诊断信息。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自动化和智能化设备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计算机技术可以实现核医学设备的自动化和智能化，如自动检测、自动识别和自动跟踪等。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远程医疗和互联网医疗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计算机技术可以实现远程医疗和互联网医疗，方便医生和患者之间的沟通和交流。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计算机技术在核医学成像中的应用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利用放射性核素标记的药物进行显像，以观察器官、组织或病变的形态和功能的技术。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核医学成像技术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单光子发射计算机断层成像（SPECT）、正电子发射断层成像（PET）、X线计算机断层成像（CT）、磁共振成像（MRI）等。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核医学成像技术的分类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无创、无痛、无辐射损伤，能够提供生理和功能信息，对疾病的早期诊断和疗效评估具有重要价值。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核医学成像技术的特点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核医学成像技术简介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图像重建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计算机利用采集到的数据，通过图像重建算法生成高质量的图像。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计算机可以对重建的图像进行定量分析，提取感兴趣区域（ROI）的参数，为临床提供更准确的信息。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计算机系统负责控制数据采集过程，包括探测器控制、信号处理和数据存储等。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计算机在SPECT和PET成像中的作用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图像滤波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图像重建算法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三维重建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通过平滑图像噪声，提高图像的对比度和分辨率。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将感兴趣区域从背景中分离出来，便于后续的分析和测量。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常用的算法包括反投影法、滤波反投影法、最大似然期望最大化算法等。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利用多个角度的投影数据进行三维重建，能够提供更全面的形态和功能信息。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图像处理和重建技术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计算机在放射性药物管理中的应用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利用放射性核反应堆或加速器产生放射性核素，再经过化学合成或生物分离等技术制备成放射性药物。计算机技术在此过程中用于自动化控制和监测，确保生产过程的准确性和安全性。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放射性药物的生产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根据患者的病情和诊断需求，计算所需放射性药物的剂量。计算机技术可实现剂量计算的自动化和精确化，同时对放射性药物的活度进行实时监测，确保治疗的有效性和安全性。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放射性药物的剂量计算与监测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放射性药物的生产与分发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放射性药物的储存与保管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放射性药物需要在特定的条件下进行储存和保管，以保持其活度和稳定性。计算机技术用于建立完善的库存管理系统，实现药物的自动化进出库和实时监测，确保药物的品质和安全。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放射性药物的物流配送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将制备好的放射性药物安全地配送至医疗机构或患者手中。计算机技术在此过程中用于优化配送路线和提高物流效率，确保药物及时准确地送达目的地。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放射性药物的分发与物流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放射性废物的处理与处置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在放射性药物的生产、使用和处置过程中产生的放射性废物需要进行妥善处理和处置。计算机技术用于建立完善的废物管理系统，实现废物的分类、减量化和无害化处理，确保环境安全。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工作人员的辐射监测与防护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对从事放射性药物制备、使用和管理的工作人员进行辐射监测，确保其职业健康安全。计算机技术用于建立个人剂量监测系统和职业健康管理系统，提供实时监测和预警功能，保障工作人员的安全与健康。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放射性药物的安全与防护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https://d.book118.com/857120122142006033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2024-09-07T08:27:48.923</cp:lastPrinted>
  <dcterms:created xsi:type="dcterms:W3CDTF">2024-09-07T00:27:48Z</dcterms:created>
  <dcterms:modified xsi:type="dcterms:W3CDTF">2024-09-07T00:27:50Z</dcterms:modified>
</cp:coreProperties>
</file>