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CA6DD-7DBB-44FB-B703-36E45F54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B906-EB22-439B-9AF5-F93E6146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E8DC9-55AA-4135-8F63-2241459A5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88D78-0F86-49B4-BCA6-25F2D2FA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97176-BBEA-4176-8BBE-7EDD6A59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A3BCB-DCF4-4D1D-A928-9EE456B0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460B2-A7D1-44CD-B9F8-6B52BBFD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F69DE-F0B2-4ADD-9949-888E62867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1AFC0-5143-4F0B-A3B8-9A180244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A865-E354-4CF0-92B4-E85C8491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57153-0FAD-4B51-B341-4D0181DED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203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护士培训课程大纲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急诊护理基础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多重创伤处理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常见多重创伤的护理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紧急情况处理与团队协作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急诊护理基础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急诊护理是抢救病患的重要环节，能够为患者提供及时、有效的救治措施，降低病死率。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及时救治病患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专业的急诊护理能够提高救治成功率，为患者赢得宝贵的救治时间。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急诊护理是医疗质量的重要组成部分，能够提高医疗质量和患者满意度。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分诊与转运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急诊护理的基本流程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对病患进行快速、准确的评估，确定病情严重程度和优先级。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对病患的生命体征进行实时监测，包括心率、血压、呼吸等。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根据病患的病情，进行必要的紧急处理，如止血、心肺复苏等。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将病患分诊到相应的科室，并进行安全、快速的转运。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36" r="18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急诊护理中的沟通技巧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耐心倾听患者的主诉，理解患者的需求和问题。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用简单易懂的语言向患者解释病情、治疗方案等。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在沟通过程中注意安抚患者的情绪，缓解其紧张和焦虑。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通过良好的沟通建立患者对护士的信任，提高患者的依从性。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情绪安抚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多重创伤处理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掌握多重创伤的识别与评估方法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护士应了解如何通过观察患者的症状和体征，判断是否存在多重创伤。评估内容包括但不限于患者的生命体征、意识状态、呼吸情况、循环情况、骨折和出血等。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多重创伤的识别与评估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106" r="101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掌握多重创伤的紧急处理原则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护士应了解在遇到多重创伤患者时，应遵循的紧急处理原则，包括保持呼吸道通畅、止血、固定骨折部位、及时转运等。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多重创伤的紧急处理原则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掌握多重创伤患者的转运与后续护理技巧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在转运和后续护理多重创伤患者时，应注意的事项和技巧，如保持患者稳定、避免加重伤情、监测生命体征等。同时，还需要了解如何与医生和其他医护人员有效沟通，确保患者得到及时、正确的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多重创伤患者的转运与后续护理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https://d.book118.com/857122033014006051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2024-09-23T22:59:04.043</cp:lastPrinted>
  <dcterms:created xsi:type="dcterms:W3CDTF">2024-09-23T14:59:04Z</dcterms:created>
  <dcterms:modified xsi:type="dcterms:W3CDTF">2024-09-23T14:59:06Z</dcterms:modified>
</cp:coreProperties>
</file>