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5CDB3-A792-4052-B6FD-5FBB452CF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E56E9-F102-42FE-81ED-2FFFF8D08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D9A6A-D7C1-4A88-82E6-92D4D3C88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A87A2-CBFC-4D6E-B3C7-A2F8FDA7C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27351-2224-41B4-AB18-6AB65C25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5ECE6-35C3-491A-AA9F-B1210E1E8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07307-940E-4761-8CE2-2BE8EB3CC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7E4F6-BE94-4065-B2A5-6807BC03C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4BBFD-BEC2-478E-ABE6-7C0A3B06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2A3D-9394-4B9C-9B70-A365266B4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318AF-B881-4F60-A9BB-C1AB0E2B3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22033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安全守则保春节美好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燃放烟花爆竹安全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应急处理与求助途径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春节期间，家庭聚会增多，烟花爆竹燃放易引发火灾。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春运期间，道路交通流量大，交通事故风险增加。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节日期间食品需求量大，食品卫生问题需引起重视。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节日期间安全隐患增多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安全事故可能导致家庭财产损失，影响生活质量。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08" r="11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安全事故可能导致人员伤亡，给家庭带来巨大悲痛。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重大安全事故可能影响社会稳定，引发不良后果。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安全事故对家庭和社会影响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家长应加强对孩子的安全教育，提高其安全意识。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定期进行家庭安全检查，及时排除安全隐患。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政府和社会组织应加强安全宣传，提高公众安全意识。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提高安全意识，确保节日祥和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定期检查电线、电器，确保无老化、破损现象，防止火灾发生。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安装烟雾报警器和灭火器，并定期检查其有效性。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禁止私拉乱接电线，不使用劣质电器和多功能插座。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门窗要牢固，必要时加装防盗网和报警器，离家时要锁好门窗。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4247" b="2424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电器使用与检查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使用电器时要遵循说明书，不超负荷使用。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不使用已损坏或老化的电器，及时更换破损、漏电的电线。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使用电器时避免潮湿环境，保持干燥，防止触电事故。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使用完电器后及时关闭，避免长时间待机或无人看管。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紧急疏散通道与逃生计划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确保紧急疏散通道畅通无阻，不堆放杂物，不堵塞逃生门。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制定家庭逃生计划，熟悉逃生路线和逃生方法，并进行演练。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了解小区或住宅楼的消防设施和消防器材，掌握正确使用方法。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定期检查消防设施和器材，确保其完好有效。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在交叉路口、人行道前要遵守交通信号灯，礼让行人，不闯红灯。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903" r="2590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行车过程中要保持与前车足够的安全距离，以防突发情况发生。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饮酒后严禁驾车，确保自身和他人的生命安全。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禁止酒后驾车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遵守交通规则，文明驾驶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文明乘车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不随地吐痰、乱扔垃圾，保持车厢整洁。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注意人身安全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在公交车上，要抓好扶手，避免摔倒或被挤伤。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避免携带危险品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不要在公交车上携带易燃易爆等危险品。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乘坐公共交通工具注意事项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https://d.book118.com/857122033142006031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2024-09-04T05:57:48.879</cp:lastPrinted>
  <dcterms:created xsi:type="dcterms:W3CDTF">2024-09-03T21:57:48Z</dcterms:created>
  <dcterms:modified xsi:type="dcterms:W3CDTF">2024-09-03T21:57:51Z</dcterms:modified>
</cp:coreProperties>
</file>