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74AE3-F36B-4B63-A484-C2E30867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71779-F43F-4E07-ABCB-002E458AB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EDE13-5384-4F08-8528-C736FC046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D708D-6914-4169-8EA8-376C29C7E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C5B16C-21A7-4BD9-BD3A-B1380C2B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C43B1-1DF1-49D6-9DC3-B3780077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64766-F59F-4D31-B5BB-0ACBD2AE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38BE9-18A8-4F55-A9FE-11679F41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1DDAB-49CF-412C-8613-2A0FDF21A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99945-A62E-43B4-8CCF-7E2A8A29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4B90F-8AC8-4B22-B951-48BCADDBE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2065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幼儿园不乱丢垃圾教案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作业与要求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让幼儿了解垃圾分类的方法和意义，知道哪些垃圾可以回收再利用，哪些垃圾需要特殊处理。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让幼儿了解垃圾的来源和危害，知道垃圾不仅会污染环境，还会危害人类健康。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50" b="9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培养幼儿养成不乱丢垃圾的良好习惯，能够自觉地将垃圾放入垃圾桶或指定地点。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培养幼儿分类投放垃圾的能力，能够正确区分可回收和不可回收垃圾，并按照要求进行投放。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培养幼儿爱护环境、保护地球的意识，认识到保护环境是每个人的责任和义务。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培养幼儿尊重生命、珍爱生命的观念，认识到人类与自然环境和谐相处的重要性。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情感态度和价值观目标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让幼儿了解垃圾分类对于环境保护的重要性，培养初步的环保意识。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教授幼儿如何区分可回收垃圾、有害垃圾、湿垃圾和干垃圾，并鼓励他们在实际生活中进行实践。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引导幼儿了解一些常见垃圾的回收利用方法，培养他们的资源节约意识。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垃圾回收利用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垃圾的分类与回收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动物误食垃圾的后果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通过故事、图片等形式，让幼儿了解动物因误食垃圾而受害的案例，增强他们的同情心和环保意识。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环境变化对人类生活的影响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引导幼儿思考环境变化对人类生产、生活的影响，让他们意识到保护环境的重要性。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垃圾污染的危害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向幼儿介绍垃圾污染对土壤、水源和空气的危害，让他们认识到乱扔垃圾的严重后果。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垃圾的正确处理方式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垃圾投放规定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教授幼儿了解本地区的垃圾投放规定，如定时定点投放、分类投放等，并鼓励他们在实际生活中遵守。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垃圾处理方式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介绍垃圾填埋、焚烧、堆肥等处理方式，让幼儿了解不同处理方式的优缺点和应用范围。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引导幼儿思考如何减少生活中的垃圾产生，如减少一次性用品的使用、做好物品的循环利用等，培养他们的环保行动力。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播放一段关于垃圾污染和环保的动画视频，引起幼儿的兴趣和关注。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观看动画视频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教师提问“你们知道垃圾对我们生活环境的影响吗？”引导幼儿思考。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提问导入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通过图片、实物展示，向幼儿讲解垃圾对环境、动植物和人类健康的危害。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简单介绍垃圾分类的方法和意义，让幼儿了解如何正确分类垃圾。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知识讲解环节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介绍垃圾分类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讲解垃圾的危害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https://d.book118.com/857122065100006041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2024-09-14T06:13:11.631</cp:lastPrinted>
  <dcterms:created xsi:type="dcterms:W3CDTF">2024-09-13T22:13:11Z</dcterms:created>
  <dcterms:modified xsi:type="dcterms:W3CDTF">2024-09-13T22:13:13Z</dcterms:modified>
</cp:coreProperties>
</file>