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D5958F7-91F6-4A85-B2AA-0F7AF820300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7C14220-7E3B-40B3-BC08-CD82760A7EE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CEF4C41-179B-4651-89B3-2F43175D7F3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CB8F77C-6E7D-4772-BE95-1246217284A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ECA9BA9-11DE-478A-B631-CBF89A6DB2F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8D50F6B-CCC1-47AA-BB12-D0F52AB09C0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F1C0021-0305-4F1E-8538-55C8D6E0ADA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58EB2C7-1452-4236-A690-23CA680C3FC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897CD66-8925-4A28-9B54-1BCCB4FBE0E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29E2232-C3F0-459F-BFB1-71156871F69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40A1DDC-F7F7-4A45-B83B-A779071CBF6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57123065014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068855" y="4173441"/>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endParaRPr lang="en-US" sz="2025">
              <a:solidFill>
                <a:schemeClr val="lt2">
                  <a:alpha val="100000"/>
                </a:schemeClr>
              </a:solidFill>
              <a:latin typeface="Microsoft Yahei"/>
              <a:ea typeface="Microsoft Yahei"/>
              <a:cs typeface="Microsoft Yahei"/>
            </a:endParaRPr>
          </a:p>
        </p:txBody>
      </p:sp>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眼科点眼药水护理</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眼科点眼药水护理概述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点眼药水前的准备</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点眼药水的正确方法</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点眼药水后的护理</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点眼药水护理的误区与纠正</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眼科点眼药水护理概述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9959" b="9959"/>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眼科点眼药水护理是指通过滴眼药水的方式对眼部进行护理和治疗的医疗过程。</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眼药水是治疗眼部疾病的主要给药途径之一，正确的点眼药水方法可以有效地缓解眼部不适、预防眼部感染以及促进眼部疾病的康复。</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定义与重要性</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重要性</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38" r="32538"/>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51" r="32551"/>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眼药水主要用于治疗眼部感染、减轻眼部炎症、缓解眼部疲劳等。</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作用</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眼药水根据其成分和作用可以分为抗生素眼药水、抗炎眼药水、抗疲劳眼药水等。</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分类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眼药水的作用与分类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t="11124" b="11124"/>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3174" r="3174"/>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眼药水护理的基本原则</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在使用眼药水之前，应先咨询医生的建议，遵医嘱用药。</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使用眼药水时，应遵循正确的用药方法，确保药液能够均匀分布在眼球表面。</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在点眼药水之前，应先清洁双手，避免手部细菌进入眼部引发感染。</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在使用眼药水过程中，应密切观察眼部反应，如出现异常情况应及时就医。</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遵医嘱</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正确使用</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注意卫生</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观察反应</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点眼药水前的准备</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洗手</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在点眼药水前，务必彻底清洗双手，确保双手干净，避免细菌感染眼睛。</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眼部清洁</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用温和的洁面乳或清水清洁眼部，去除可能存在的污垢和残留物，为点眼药水做好准备。</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洗手与眼部清洁</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9083" r="19083"/>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根据医生建议和眼部症状选择合适的眼药水，避免使用过期或未经医生批准的眼药水。</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眼药水选择</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在使用前检查眼药水是否清澈透明，有无沉淀或浑浊，确保眼药水质量。</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检查眼药水</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眼药水的选择与检查</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轻轻躺下或坐下，头部稍微后仰，保持舒适姿势。</a:t>
            </a:r>
          </a:p>
        </p:txBody>
      </p:sp>
      <p:pic>
        <p:nvPicPr>
          <p:cNvPr id="6" name="Picture 6"/>
          <p:cNvPicPr>
            <a:picLocks noChangeAspect="1"/>
          </p:cNvPicPr>
          <p:nvPr/>
        </p:nvPicPr>
        <p:blipFill>
          <a:blip r:embed="rId2"/>
          <a:srcRect l="16542" r="1654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头部姿势</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轻轻分开上下眼皮，将眼药水滴入下眼皮内侧的结膜囊内，每次一滴即可。避免直接滴在角膜上，以免刺激不适。</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滴眼药水</a:t>
            </a:r>
          </a:p>
        </p:txBody>
      </p:sp>
      <p:pic>
        <p:nvPicPr>
          <p:cNvPr id="10" name="Picture 10"/>
          <p:cNvPicPr>
            <a:picLocks noChangeAspect="1"/>
          </p:cNvPicPr>
          <p:nvPr/>
        </p:nvPicPr>
        <p:blipFill>
          <a:blip r:embed="rId3"/>
          <a:srcRect l="16667" r="16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滴入眼药水后，轻轻闭上眼睛，用手指按压内眼角约2-3分钟，以减少药液进入鼻泪管引起的不适感。</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闭眼与按压</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正确的滴眼药水姿势</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点眼药水的正确方法</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https://d.book118.com/857123065014006035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50</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2024-09-09T07:55:51.569</cp:lastPrinted>
  <dcterms:created xsi:type="dcterms:W3CDTF">2024-09-08T23:55:51Z</dcterms:created>
  <dcterms:modified xsi:type="dcterms:W3CDTF">2024-09-08T23:55:53Z</dcterms:modified>
</cp:coreProperties>
</file>