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D4D88-3632-4D13-9756-B1C28B3F5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92E3B-1C55-46A2-A213-A61C55DE1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B60E6-9766-4850-924E-788718C04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0AC45-7F3F-482B-A8AB-B3CC8645A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FDC31C-30AC-4409-BFDA-6AF29B636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C5AD6F-0835-4255-B9C0-78BF6BAE8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45F1D2-F582-46DE-8833-DE60BED42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90290-1DA9-46A9-8C82-37A5FF2C6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18B0E-FBD4-4FAA-9337-3331C1307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82748-9AE4-4DC3-BAFF-32ACE8683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7F424-C8F5-432D-9F9C-D97B76187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2312505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网络营销实务高等教育出版社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网络营销概述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网络营销策略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网络营销工具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网络营销案例分析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网络营销的未来趋势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网络营销是一种利用互联网技术，通过各种在线渠道进行品牌推广、产品展示、销售促进等营销活动的手段。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网络营销具有全球性、交互性、实时性、个性化等特点，能够实现精准定位和定向推广，提高营销效果和客户满意度。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网络营销可以为企业拓展线上销售渠道，扩大销售范围，提高销售额。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网络营销的成本相对较低，企业可以通过精准定位和定向推广来降低营销成本，提高营销效率。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通过网络营销的推广，可以让更多的人了解企业品牌，提升品牌知名度和美誉度。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网络营销能够实现个性化服务和定制化推荐，提高客户满意度和忠诚度。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网络营销的历史与发展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网络营销起源于20世纪90年代初的电子邮件营销，随后出现了搜索引擎营销、社交媒体营销等不同形式的网络营销手段。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随着互联网技术的不断发展和普及，网络营销也在不断演变和创新，出现了大数据营销、人工智能营销等新兴的网络营销手段。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729" r="2272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明确产品的目标市场、竞争优势和独特卖点，以满足消费者需求。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不断研发新产品，提供个性化、定制化的产品服务，满足消费者多样化需求。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确保产品质量可靠，提高消费者对产品的信任度和忠诚度。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根据产品价值和消费者心理预期制定价格，以提高消费者满意度和品牌形象。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根据产品成本、市场需求和竞争状况制定价格，确保利润空间。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根据竞争对手的价格水平制定价格，以提高市场占有率和竞争优势。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利用电商平台、社交媒体等线上渠道进行产品销售和推广。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整合营销渠道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利用实体店铺、分销商等线下渠道进行产品销售和推广。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整合线上和线下渠道，实现全渠道营销，提高销售效率和品牌知名度。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通过打折、满减、赠品等促销活动吸引消费者购买。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10" r="271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利用会员制度、积分兑换等方式提高消费者忠诚度和复购率。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会员营销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利用社交媒体平台进行内容营销、口碑传播等，提高品牌知名度和美誉度。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网络营销工具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https://d.book118.com/857123125055006042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2024-09-15T15:52:56.934</cp:lastPrinted>
  <dcterms:created xsi:type="dcterms:W3CDTF">2024-09-15T07:52:56Z</dcterms:created>
  <dcterms:modified xsi:type="dcterms:W3CDTF">2024-09-15T07:52:59Z</dcterms:modified>
</cp:coreProperties>
</file>