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A0951-6711-4F51-A851-4895EB1DF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64257-F1B3-4126-9979-584476600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AC422-67BC-4FEE-9B40-6A553B18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38BBD-BDA8-49D1-ACDD-73C50DA4F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136D34-4223-4607-9645-AEBD15374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7BE74C-4185-458A-BC3A-BE0A15B1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0D57D5-C4B2-4EC0-AEDC-DC3D99053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3B2C6-239D-470E-90AE-85B44423E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56CBE-7F70-4425-AD77-2477A292D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901F1-038C-41CC-96E4-059DDCC4B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760AA-4830-4B7C-B8AB-5D55982D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23150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季度品质改善报告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品质改善的策略和目标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品质改善的成果和影响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品质改善的挑战和解决方案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本报告旨在评估公司季度品质状况，发现存在的问题，提出改善建议，并跟踪改善措施的执行情况。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随着市场竞争的加剧，品质成为企业核心竞争力的重要组成部分。为了持续提升产品和服务质量，公司决定每季度进行品质评估和改善工作。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本报告涵盖了公司各产品线和服务项目的品质状况，包括生产过程、产品检测、客户反馈等方面的数据和信息。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由于数据采集和处理的限制，报告可能无法涵盖所有细节和异常情况。此外，品质改善需要长期持续的努力，本报告仅作为阶段性总结和参考。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品质改善的策略和目标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品质改善策略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针对产品特性进行优化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对产品的主要性能、可靠性、安全性等关键特性进行持续优化，提升产品竞争力。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引入先进的生产技术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积极引入行业内先进的生产技术和设备，提高生产效率和产品质量。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加强品质管理体系建设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完善品质管理体系，确保品质管理工作的有效性和持续性。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通过优化生产工艺和加强品质管理，将不良品率降低至行业平均水平以下。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降低不良品率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以客户为中心，关注客户需求，提高客户对产品的满意度。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通过持续的品质改善，提升品牌在市场上的知名度和美誉度。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品质改善目标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根据品质改善目标和策略，制定详细的品质改善计划，明确改善措施、责任人、时间节点等。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制定品质改善计划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按照计划逐步实施各项改善措施，确保改善工作的有效推进。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实施品质改善计划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对品质改善计划的实施情况进行监控和评估，及时调整和优化改善措施，确保目标的顺利实现。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品质改善计划的制定与实施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品质改善的成果和影响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通过实施新的质量控制措施，产品不合格率下降了20%。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产品质量提升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客户反馈显示，由于产品质量的提升，客户满意度提高了15%。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客户满意度增加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优化生产流程后，生产效率提高了12%，缩短了交货周期。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生产效率提高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开展了针对质量管理的培训，员工的质量意识和技能得到提升。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员工培训与意识增强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品质改善的成果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https://d.book118.com/857123150110006041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2024-09-14T08:33:07.188</cp:lastPrinted>
  <dcterms:created xsi:type="dcterms:W3CDTF">2024-09-14T00:33:07Z</dcterms:created>
  <dcterms:modified xsi:type="dcterms:W3CDTF">2024-09-14T00:33:09Z</dcterms:modified>
</cp:coreProperties>
</file>