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5B0235-A94C-4F07-887C-129127027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D51C32-BC14-476F-B369-13A6CFFCA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D07994-113E-4C5D-BEB1-7AFA4CF68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350420-D400-4B2D-A982-A2795EBB8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EC7A89-16F1-4421-9511-0E21D64EE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67A978-6C3D-45B0-84D8-1B1830667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8C3D56-AC69-4E4A-A40D-944491F31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E506A5-7499-44DA-8118-7E9CD73CE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67D2C2-07B7-484A-A46D-AB59681E3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0059AD-1725-4775-9CF2-D319F48E2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D609B1-DF97-4C78-BDE8-1902C7B60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12415120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著名营销事件案例分析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案例一：可口可乐“歌词瓶”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案例二：麦当劳“超级碗”广告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案例三：星巴克“社交媒体挑战”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案例四：奥利奥“创意夹心”广告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941" r="1494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通过对著名营销事件案例的深入分析，了解其成功的原因、策略、效果和启示，为企业的营销实践提供借鉴和指导。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随着市场竞争的加剧，营销策略和手段不断推陈出新，成功的营销事件逐渐成为企业关注的焦点。通过对这些案例的分析，可以总结出一些具有普遍意义的经验和教训，帮助企业在激烈的市场竞争中获得优势。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所选案例应具有广泛的社会影响力和知名度，能够引起行业内的关注和讨论。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影响力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实践性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综合性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案例应具有一定的创新性和独特性，能够为企业提供新的思路和启示。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案例应具有实际应用价值，能够为企业的营销实践提供具体的指导和借鉴。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案例应涵盖多个方面，包括产品、价格、促销、渠道等，能够全面反映营销策略的运用。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案例选择标准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案例一：可口可乐“歌词瓶”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2013年，可口可乐推出了“歌词瓶”，将歌词印在瓶身之上，引发了广大消费者的关注和购买热潮。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这一营销活动主要针对年轻消费者，通过与音乐相结合的方式，增加产品的附加值和情感共鸣。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9224" b="9224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8725" b="872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可口可乐通过与音乐平台合作，选取了数十首热门歌曲的歌词，印在瓶身上，并配以醒目的颜色和设计，使得每一瓶可口可乐都独一无二。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822" b="682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营销事件概述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320" r="2332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针对年轻消费者，特别是对音乐感兴趣的群体，通过音乐与产品的结合，提升品牌形象和产品附加值。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独特的歌词瓶设计，不仅吸引了消费者的眼球，还增加了产品的个性化元素，使消费者更容易产生情感共鸣。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创意设计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与音乐平台合作，共同推广活动，扩大品牌影响力，提高市场占有率。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合作推广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利用社交媒体平台，鼓励消费者分享自己的“歌词瓶”，增强品牌与消费者之间的互动和粘性。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社交媒体互动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销售业绩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活动推出后，可口可乐的销量明显增长，短期内获得了巨大的商业成功。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品牌知名度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通过这一活动，可口可乐的品牌知名度和美誉度得到了进一步提升，强化了年轻消费者对品牌的认同感。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市场影响力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该营销活动被视为行业内的成功案例，对其他品牌产生了深远的影响，推动了营销创意的发展。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消费者反馈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消费者对“歌词瓶”活动反馈积极，认为这是一种新颖、有趣的营销方式，增加了产品的独特性和吸引力。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案例二：麦当劳“超级碗”广告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667" r="13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125" r="1712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麦当劳在“超级碗”赛事期间投放了一系列广告，旨在吸引观众关注并提高品牌知名度。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广告创意独特，通过幽默、温馨的故事情节，展示麦当劳的产品特点和品牌形象。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广告在“超级碗”赛事直播中播出，覆盖了大量观众，提高了品牌曝光度。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营销事件概述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8167" b="81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媒介投放选择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选择“超级碗”这一高收视率的赛事直播时段，确保广告能够覆盖更广泛的受众。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目标受众定位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针对年轻人群，通过幽默、轻松的广告风格吸引他们的注意力。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创意内容策划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以故事情节为主线，将产品特点融入其中，使广告更具有观赏性和记忆点。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https://d.book118.com/857124151200006042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2024-09-16T13:01:28.278</cp:lastPrinted>
  <dcterms:created xsi:type="dcterms:W3CDTF">2024-09-16T05:01:28Z</dcterms:created>
  <dcterms:modified xsi:type="dcterms:W3CDTF">2024-09-16T05:01:30Z</dcterms:modified>
</cp:coreProperties>
</file>