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D2855-5782-4560-948B-47C4DD6F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CFB16-BA4F-4887-B936-2DE84599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D1AC9-25C2-4572-B634-2568DF0E9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BEC77-FA4D-45FC-B092-61CE241A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AE37A-8160-4892-8E2F-4B356EF4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919E5-F557-41C5-827B-A009FD6B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0FFFC8-E3A5-42AF-8585-43A7A1DB7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6B2F1-D932-4107-8742-230B71B0A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85456-1863-41F7-ADC6-E2EF2B63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E79E3-B7AA-4506-9D23-17E97767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3D6E7-8312-4BF0-AFC7-349BCFAF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602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水利工程施工验收规范对施工过程监控的要求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施工过程监控的重要性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施工过程监控的主要内容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验收规范对施工过程监控的要求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施工过程监控的改进措施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水利工程施工验收概述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通过验收，可以全面检查水利工程的施工质量，确保工程符合设计要求和相关标准，保障工程的安全性和稳定性。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验收过程中发现的问题和不足，可以促使施工单位进行改进和提升，提高施工技术和质量管理水平。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维护公共利益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水利工程作为重要的基础设施，其质量和安全直接关系到人民群众的生命财产安全和公共利益，通过验收可以确保工程的质量和安全。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验收的依据和标准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施工验收还应以施工合同约定的质量标准和技术要求为依据，确保施工单位按照合同约定完成施工任务。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合同约定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水利工程施工验收应遵循国家相关的法律法规、技术标准和规范，如《水利水电工程施工质量检验与评定规程》、《水利水电建设工程验收规程》等。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根据水利行业的实际情况和特点，还应遵循相关的行业标准和规范，如《水利水电工程单元工程质量等级评定标准》等。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施工过程监控的重要性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实时监控施工过程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通过实时监控施工过程，及时发现和纠正施工中的问题，确保施工质量符合设计要求和验收标准。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记录施工数据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对施工过程中的各项数据，如混凝土浇筑、钢筋安装等进行详细记录，以便后期验收时核对和追溯。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定期质量检测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施工过程中定期进行质量检测，及时发现并处理质量不达标的情况，避免造成返工或安全事故。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保证施工质量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对施工现场的安全设施进行定期检查和维护，确保其有效性，保障施工人员的生命安全。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施工人员安全培训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加强施工人员的安全意识培训，提高其应对突发情况的能力，降低事故发生的概率。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通过实时监控施工过程，及时发现和评估施工中的安全风险，采取相应措施预防事故发生。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通过实时监控施工过程，发现施工中的瓶颈和低效环节，优化施工流程，提高施工效率。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减少返工和延误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根据施工进度和实际情况，合理安排人力、物力等资源，避免浪费和冲突，提高资源利用效率。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通过实时监控和质量控制，减少因质量问题导致的返工和延误，保证施工进度按计划进行。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施工过程监控的主要内容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施工材料和设备的检查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对进场的施工材料和设备进行质量检查，确保符合规范要求。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施工现场的布置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合理规划施工现场，确保施工顺利进行，同时注意安全和环境保护。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施工图纸和施工方案的审核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确保施工图纸和方案符合设计要求，无错误或遗漏，具有可实施性。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施工工艺的监控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监督施工人员按照规定的施工工艺进行操作，确保施工质量。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施工质量的检查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定期对已完成的工程进行检查，发现质量问题及时整改。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质量记录的整理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对施工过程中的质量检查和整改情况进行详细记录，以便后期追溯。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根据合同和工程实际情况，制定合理的施工进度计划。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施工进度的制定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定期对施工进度进行检查和调整，确保工程按计划进行。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施工进度的跟踪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及时向上级领导和相关单位反馈施工进度情况，以便进行协调和调整。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施工进度的反馈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施工进度的把控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https://d.book118.com/857126026014006051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2024-09-23T23:00:46.491</cp:lastPrinted>
  <dcterms:created xsi:type="dcterms:W3CDTF">2024-09-23T15:00:46Z</dcterms:created>
  <dcterms:modified xsi:type="dcterms:W3CDTF">2024-09-23T15:00:48Z</dcterms:modified>
</cp:coreProperties>
</file>