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B27CB-FAFD-4ADC-9C69-AAD15E06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B55DC-40FE-44FB-B124-0FCA32AD3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B05E5-D892-4F39-8147-367F4609E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76A11-312A-4B1B-85D8-DD0285321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462E9-441B-4B31-8870-80FAF9DDB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F2B50-0FFA-4957-ABDD-C23C6388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D16C19-2AF6-4314-967D-FFDA6B948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D851F-4320-450F-BA54-4EF8F0B1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42A81-E1AF-49B7-B02C-226DF937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84947-7AA1-4672-A394-A77EAE434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0AB84-4E6B-4DCE-937A-CD97862B2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30036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化妆品行业2024年营销创新方案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目标客户群体定位与画像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产品策略创新与差异化定位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渠道拓展与多元化销售策略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品牌形象塑造与传播途径优化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数据驱动精准营销实践探索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详细描述：近年来，随着人们生活水平的提高和消费观念的转变，化妆品市场规模持续扩大，呈现出稳步增长的趋势。尤其是在新兴市场，由于消费者对美的追求和消费能力的提升，化妆品市场的增长速度更快。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个性化、天然、科技化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消费者对化妆品的需求越来越个性化，不仅要求产品能够满足基本的护肤和彩妆需求，还希望产品能够符合自己的肤质、年龄、生活方式等个性化特点。同时，消费者对化妆品的天然成分和环保理念也更加关注，倾向于选择无添加、无刺激的产品。此外，随着科技的发展，消费者对高科技含量和高附加值的化妆品也更加青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品牌竞争激烈、市场前景广阔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行业竞争激烈，市场上充斥着众多品牌。为了在竞争中脱颖而出，品牌商需要不断创新和提升产品质量，以满足消费者多样化的需求。同时，随着市场的不断扩大和消费者需求的升级，化妆品行业的发展前景仍然广阔。未来，品牌商需要紧跟市场趋势，加强研发和创新，以适应不断变化的市场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目标客户群体定位与画像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25-34岁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有一定经济基础，注重品质和品牌，对护肤和彩妆有较高要求，追求高效和方便。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45岁以上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注重保养和修复，对产品成分和功效有较高要求，消费观念较为保守。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35-45岁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成熟稳重，注重保养和抗衰老，对产品成分和功效有深入研究，消费较为理性。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18-24岁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年轻、活力四溢，注重时尚和个性化，喜欢尝试新鲜事物，消费观念较为开放。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不同年龄段女性消费者特点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注重品质和品牌，消费观念较为开放，喜欢网购和社交媒体购物。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城市女性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23" r="1572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注重实用和性价比，消费观念较为保守，喜欢实体店购物。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乡镇女性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注重自然和健康，消费观念较为传统，喜欢实体店购物。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农村女性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地域文化差异对购买行为影响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注重品质和品牌，追求高效和方便，消费观念较为理性。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白领群体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家庭主妇群体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中老年群体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注重保养和修复，追求自然和健康，消费观念较为传统。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注重时尚和个性化，追求新鲜和潮流，消费观念较为开放。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注重实用和性价比，追求安全和健康，消费观念较为保守。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目标客户群体细分及需求洞察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产品策略创新与差异化定位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干性肤质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研发滋养保湿型产品，如面霜、精华液等，注重滋润和修复。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油性肤质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推出控油、清爽型产品，如清爽乳液、收敛水等，强调平衡油脂分泌。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敏感性肤质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研发温和无刺激的产品，避免香精、酒精等刺激性成分，注重舒缓和修复。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混合性肤质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针对混合性肤质的特点，推出分区护理产品，针对T区和U区进行不同的护理。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针对不同肤质产品研发方向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绿色环保理念在产品中体现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采用天然、有机、环保的原料，减少化学成分的使用。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包装设计采用可回收材料，减少塑料废弃物对环境的影响。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生产过程注重节能减排，降低对环境的影响。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宣传绿色环保理念，提高消费者环保意识。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https://d.book118.com/857130036064006041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2024-09-14T05:16:17.316</cp:lastPrinted>
  <dcterms:created xsi:type="dcterms:W3CDTF">2024-09-13T21:16:17Z</dcterms:created>
  <dcterms:modified xsi:type="dcterms:W3CDTF">2024-09-13T21:16:19Z</dcterms:modified>
</cp:coreProperties>
</file>