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6A8EC-C0E3-41D3-A0D3-4DA4D30E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9506B-0ABC-45A4-BBA3-C166977EB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361CC-31D3-4F06-8703-DFE7C686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49FB1-82E7-4EBE-A070-4E995061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02EBE-49A9-4096-9354-969276DF0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1F8CD-60DB-4C38-8A23-6B2B2112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B5C29-4E96-49C3-A28E-FE43608B9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5D10B-FD72-4B81-A248-EB7B06F7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9BD75-E6CA-4DBD-BE94-D8E2A3D5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8BD51-A0E2-435B-9ABE-FF7C0499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48739-6B23-41DE-A804-1997346B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01131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市政工程行业兼并重组机会及方案与策略研究报告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 err="1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20XX-XX-XX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兼并重组机会分析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兼并重组方案设计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兼并重组策略研究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随着城市化进程的加速，市政工程建设需求不断增加，行业竞争日益激烈。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市政工程行业的发展现状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通过兼并重组，企业可以优化资源配置、提高市场竞争力、实现规模经济和范围经济。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兼并重组在市政工程行业中的重要性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如缺乏有效的整合机制、文化冲突、管理协同等问题，影响了兼并重组的效果。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当前市政工程行业兼并重组存在的问题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分析市政工程行业兼并重组的机会与挑战。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探讨有效的兼并重组方案与策略。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为企业提供决策支持，促进市政工程行业的健康发展。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梳理相关理论及研究，了解兼并重组的国内外研究现状。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选取典型案例，深入剖析其兼并重组的过程、效果及经验教训。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对市政工程行业的企业进行问卷调查，了解其对兼并重组的态度及需求。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基于实证分析结果，构建兼并重组的决策模型，为企业提供决策依据。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市政工程行业是国民经济的重要组成部分，承担着城市基础设施建设、维护和改善的任务。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当前，市政工程行业面临着投资主体多元化、市场竞争激烈化、技术更新快速化等挑战。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615" b="861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随着环保意识的提高，市政工程行业将更加注重绿色、低碳、循环的发展模式。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信息技术的发展将推动市政工程行业的智能化进程，提高工程建设和管理效率。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市场竞争的加剧将促使市政工程企业向专业化方向发展，形成专业化的服务体系。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市政工程行业面临着投资不足、融资困难、技术落后、人才短缺等问题。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随着城市化进程的加速和政府对基础设施建设的重视，市政工程行业将迎来更多的发展机遇。同时，新技术、新模式的应用也将为行业发展带来新的动力。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25" r="20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行业痛点与机遇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https://d.book118.com/857130113146006025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2024-08-30T14:21:03.953</cp:lastPrinted>
  <dcterms:created xsi:type="dcterms:W3CDTF">2024-08-30T06:21:03Z</dcterms:created>
  <dcterms:modified xsi:type="dcterms:W3CDTF">2024-08-30T06:21:06Z</dcterms:modified>
</cp:coreProperties>
</file>